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60" r:id="rId2"/>
    <p:sldId id="261" r:id="rId3"/>
    <p:sldId id="262" r:id="rId4"/>
    <p:sldId id="263" r:id="rId5"/>
    <p:sldId id="264" r:id="rId6"/>
    <p:sldId id="266" r:id="rId7"/>
    <p:sldId id="265" r:id="rId8"/>
    <p:sldId id="267" r:id="rId9"/>
    <p:sldId id="268" r:id="rId10"/>
    <p:sldId id="277" r:id="rId11"/>
    <p:sldId id="270" r:id="rId12"/>
    <p:sldId id="271" r:id="rId13"/>
    <p:sldId id="269" r:id="rId14"/>
    <p:sldId id="272" r:id="rId15"/>
    <p:sldId id="273" r:id="rId16"/>
    <p:sldId id="278" r:id="rId17"/>
    <p:sldId id="279" r:id="rId18"/>
    <p:sldId id="274" r:id="rId19"/>
    <p:sldId id="275" r:id="rId20"/>
    <p:sldId id="276" r:id="rId21"/>
    <p:sldId id="280" r:id="rId22"/>
    <p:sldId id="282" r:id="rId23"/>
    <p:sldId id="281" r:id="rId2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0C9B6-13FC-4EA9-9A19-B65C9218A0AD}" v="332" dt="2020-03-30T15:19:37.2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56" y="7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 Hyo D." userId="4a8eb3a73539d43d" providerId="LiveId" clId="{4050C9B6-13FC-4EA9-9A19-B65C9218A0AD}"/>
    <pc:docChg chg="undo custSel addSld modSld">
      <pc:chgData name="Kim Hyo D." userId="4a8eb3a73539d43d" providerId="LiveId" clId="{4050C9B6-13FC-4EA9-9A19-B65C9218A0AD}" dt="2020-03-30T15:19:48" v="1878" actId="20577"/>
      <pc:docMkLst>
        <pc:docMk/>
      </pc:docMkLst>
      <pc:sldChg chg="modSp mod">
        <pc:chgData name="Kim Hyo D." userId="4a8eb3a73539d43d" providerId="LiveId" clId="{4050C9B6-13FC-4EA9-9A19-B65C9218A0AD}" dt="2020-03-23T12:14:32.744" v="2" actId="20577"/>
        <pc:sldMkLst>
          <pc:docMk/>
          <pc:sldMk cId="1292416803" sldId="272"/>
        </pc:sldMkLst>
        <pc:spChg chg="mod">
          <ac:chgData name="Kim Hyo D." userId="4a8eb3a73539d43d" providerId="LiveId" clId="{4050C9B6-13FC-4EA9-9A19-B65C9218A0AD}" dt="2020-03-23T12:14:32.744" v="2" actId="20577"/>
          <ac:spMkLst>
            <pc:docMk/>
            <pc:sldMk cId="1292416803" sldId="272"/>
            <ac:spMk id="3" creationId="{2479C9C5-6678-4D28-BB35-5D8B93A01E0F}"/>
          </ac:spMkLst>
        </pc:spChg>
      </pc:sldChg>
      <pc:sldChg chg="modSp mod">
        <pc:chgData name="Kim Hyo D." userId="4a8eb3a73539d43d" providerId="LiveId" clId="{4050C9B6-13FC-4EA9-9A19-B65C9218A0AD}" dt="2020-03-30T10:44:13.011" v="17" actId="27636"/>
        <pc:sldMkLst>
          <pc:docMk/>
          <pc:sldMk cId="1777156262" sldId="273"/>
        </pc:sldMkLst>
        <pc:spChg chg="mod">
          <ac:chgData name="Kim Hyo D." userId="4a8eb3a73539d43d" providerId="LiveId" clId="{4050C9B6-13FC-4EA9-9A19-B65C9218A0AD}" dt="2020-03-30T10:44:13.011" v="17" actId="27636"/>
          <ac:spMkLst>
            <pc:docMk/>
            <pc:sldMk cId="1777156262" sldId="273"/>
            <ac:spMk id="3" creationId="{B127833D-6A19-464C-AE2C-B8CFE8C0FB7F}"/>
          </ac:spMkLst>
        </pc:spChg>
      </pc:sldChg>
      <pc:sldChg chg="modSp add mod">
        <pc:chgData name="Kim Hyo D." userId="4a8eb3a73539d43d" providerId="LiveId" clId="{4050C9B6-13FC-4EA9-9A19-B65C9218A0AD}" dt="2020-03-30T10:57:04.550" v="226" actId="20577"/>
        <pc:sldMkLst>
          <pc:docMk/>
          <pc:sldMk cId="3656283417" sldId="278"/>
        </pc:sldMkLst>
        <pc:spChg chg="mod">
          <ac:chgData name="Kim Hyo D." userId="4a8eb3a73539d43d" providerId="LiveId" clId="{4050C9B6-13FC-4EA9-9A19-B65C9218A0AD}" dt="2020-03-30T10:44:32.988" v="24"/>
          <ac:spMkLst>
            <pc:docMk/>
            <pc:sldMk cId="3656283417" sldId="278"/>
            <ac:spMk id="2" creationId="{FBC0386B-3B24-43DA-A944-8CF65DCC65C0}"/>
          </ac:spMkLst>
        </pc:spChg>
        <pc:spChg chg="mod">
          <ac:chgData name="Kim Hyo D." userId="4a8eb3a73539d43d" providerId="LiveId" clId="{4050C9B6-13FC-4EA9-9A19-B65C9218A0AD}" dt="2020-03-30T10:57:04.550" v="226" actId="20577"/>
          <ac:spMkLst>
            <pc:docMk/>
            <pc:sldMk cId="3656283417" sldId="278"/>
            <ac:spMk id="3" creationId="{F9413056-9894-4DB5-9F82-A7894C1CDC4D}"/>
          </ac:spMkLst>
        </pc:spChg>
      </pc:sldChg>
      <pc:sldChg chg="modSp add mod">
        <pc:chgData name="Kim Hyo D." userId="4a8eb3a73539d43d" providerId="LiveId" clId="{4050C9B6-13FC-4EA9-9A19-B65C9218A0AD}" dt="2020-03-30T10:59:47.647" v="331" actId="20577"/>
        <pc:sldMkLst>
          <pc:docMk/>
          <pc:sldMk cId="2776006435" sldId="279"/>
        </pc:sldMkLst>
        <pc:spChg chg="mod">
          <ac:chgData name="Kim Hyo D." userId="4a8eb3a73539d43d" providerId="LiveId" clId="{4050C9B6-13FC-4EA9-9A19-B65C9218A0AD}" dt="2020-03-30T10:45:12.517" v="52" actId="20577"/>
          <ac:spMkLst>
            <pc:docMk/>
            <pc:sldMk cId="2776006435" sldId="279"/>
            <ac:spMk id="2" creationId="{212AF6CF-095D-4D89-8918-F134A22D2E75}"/>
          </ac:spMkLst>
        </pc:spChg>
        <pc:spChg chg="mod">
          <ac:chgData name="Kim Hyo D." userId="4a8eb3a73539d43d" providerId="LiveId" clId="{4050C9B6-13FC-4EA9-9A19-B65C9218A0AD}" dt="2020-03-30T10:59:47.647" v="331" actId="20577"/>
          <ac:spMkLst>
            <pc:docMk/>
            <pc:sldMk cId="2776006435" sldId="279"/>
            <ac:spMk id="3" creationId="{F436FCC5-6640-4674-9D60-310B99DBD6C1}"/>
          </ac:spMkLst>
        </pc:spChg>
      </pc:sldChg>
      <pc:sldChg chg="addSp delSp modSp add mod">
        <pc:chgData name="Kim Hyo D." userId="4a8eb3a73539d43d" providerId="LiveId" clId="{4050C9B6-13FC-4EA9-9A19-B65C9218A0AD}" dt="2020-03-30T15:11:28.329" v="1048"/>
        <pc:sldMkLst>
          <pc:docMk/>
          <pc:sldMk cId="564427894" sldId="280"/>
        </pc:sldMkLst>
        <pc:spChg chg="del">
          <ac:chgData name="Kim Hyo D." userId="4a8eb3a73539d43d" providerId="LiveId" clId="{4050C9B6-13FC-4EA9-9A19-B65C9218A0AD}" dt="2020-03-30T15:06:16.440" v="333"/>
          <ac:spMkLst>
            <pc:docMk/>
            <pc:sldMk cId="564427894" sldId="280"/>
            <ac:spMk id="2" creationId="{EC6B18FE-AD4D-4EB7-AE11-44BF94BC793C}"/>
          </ac:spMkLst>
        </pc:spChg>
        <pc:spChg chg="del">
          <ac:chgData name="Kim Hyo D." userId="4a8eb3a73539d43d" providerId="LiveId" clId="{4050C9B6-13FC-4EA9-9A19-B65C9218A0AD}" dt="2020-03-30T15:06:16.440" v="333"/>
          <ac:spMkLst>
            <pc:docMk/>
            <pc:sldMk cId="564427894" sldId="280"/>
            <ac:spMk id="3" creationId="{EE02EFC8-3265-4CEA-AD58-52BBDE486525}"/>
          </ac:spMkLst>
        </pc:spChg>
        <pc:spChg chg="del">
          <ac:chgData name="Kim Hyo D." userId="4a8eb3a73539d43d" providerId="LiveId" clId="{4050C9B6-13FC-4EA9-9A19-B65C9218A0AD}" dt="2020-03-30T15:06:16.440" v="333"/>
          <ac:spMkLst>
            <pc:docMk/>
            <pc:sldMk cId="564427894" sldId="280"/>
            <ac:spMk id="4" creationId="{E97A7332-8526-4621-A4AE-8529FBC16286}"/>
          </ac:spMkLst>
        </pc:spChg>
        <pc:spChg chg="add mod">
          <ac:chgData name="Kim Hyo D." userId="4a8eb3a73539d43d" providerId="LiveId" clId="{4050C9B6-13FC-4EA9-9A19-B65C9218A0AD}" dt="2020-03-30T15:06:26.942" v="350" actId="20577"/>
          <ac:spMkLst>
            <pc:docMk/>
            <pc:sldMk cId="564427894" sldId="280"/>
            <ac:spMk id="7" creationId="{EC5B214E-2663-4DD7-88A9-CC6A3C1FEC94}"/>
          </ac:spMkLst>
        </pc:spChg>
        <pc:spChg chg="add mod">
          <ac:chgData name="Kim Hyo D." userId="4a8eb3a73539d43d" providerId="LiveId" clId="{4050C9B6-13FC-4EA9-9A19-B65C9218A0AD}" dt="2020-03-30T15:11:28.329" v="1048"/>
          <ac:spMkLst>
            <pc:docMk/>
            <pc:sldMk cId="564427894" sldId="280"/>
            <ac:spMk id="8" creationId="{AF5DE491-4D12-43AE-8094-1F658594A340}"/>
          </ac:spMkLst>
        </pc:spChg>
      </pc:sldChg>
      <pc:sldChg chg="addSp modSp add mod">
        <pc:chgData name="Kim Hyo D." userId="4a8eb3a73539d43d" providerId="LiveId" clId="{4050C9B6-13FC-4EA9-9A19-B65C9218A0AD}" dt="2020-03-30T15:13:40.823" v="1146" actId="6549"/>
        <pc:sldMkLst>
          <pc:docMk/>
          <pc:sldMk cId="2272909381" sldId="281"/>
        </pc:sldMkLst>
        <pc:spChg chg="mod">
          <ac:chgData name="Kim Hyo D." userId="4a8eb3a73539d43d" providerId="LiveId" clId="{4050C9B6-13FC-4EA9-9A19-B65C9218A0AD}" dt="2020-03-30T15:11:41.527" v="1068"/>
          <ac:spMkLst>
            <pc:docMk/>
            <pc:sldMk cId="2272909381" sldId="281"/>
            <ac:spMk id="2" creationId="{08275302-396E-4D03-AF24-ED583D56F14B}"/>
          </ac:spMkLst>
        </pc:spChg>
        <pc:spChg chg="mod">
          <ac:chgData name="Kim Hyo D." userId="4a8eb3a73539d43d" providerId="LiveId" clId="{4050C9B6-13FC-4EA9-9A19-B65C9218A0AD}" dt="2020-03-30T15:13:40.823" v="1146" actId="6549"/>
          <ac:spMkLst>
            <pc:docMk/>
            <pc:sldMk cId="2272909381" sldId="281"/>
            <ac:spMk id="3" creationId="{EECE329C-E1AF-47C0-AA4D-AD828655301F}"/>
          </ac:spMkLst>
        </pc:spChg>
        <pc:picChg chg="add mod">
          <ac:chgData name="Kim Hyo D." userId="4a8eb3a73539d43d" providerId="LiveId" clId="{4050C9B6-13FC-4EA9-9A19-B65C9218A0AD}" dt="2020-03-30T15:12:36.062" v="1100" actId="1076"/>
          <ac:picMkLst>
            <pc:docMk/>
            <pc:sldMk cId="2272909381" sldId="281"/>
            <ac:picMk id="1026" creationId="{38E1BE31-2B71-4999-A15D-90A94A36C16A}"/>
          </ac:picMkLst>
        </pc:picChg>
      </pc:sldChg>
      <pc:sldChg chg="modSp add mod">
        <pc:chgData name="Kim Hyo D." userId="4a8eb3a73539d43d" providerId="LiveId" clId="{4050C9B6-13FC-4EA9-9A19-B65C9218A0AD}" dt="2020-03-30T15:19:48" v="1878" actId="20577"/>
        <pc:sldMkLst>
          <pc:docMk/>
          <pc:sldMk cId="3156045406" sldId="282"/>
        </pc:sldMkLst>
        <pc:spChg chg="mod">
          <ac:chgData name="Kim Hyo D." userId="4a8eb3a73539d43d" providerId="LiveId" clId="{4050C9B6-13FC-4EA9-9A19-B65C9218A0AD}" dt="2020-03-30T15:14:21.774" v="1161" actId="20577"/>
          <ac:spMkLst>
            <pc:docMk/>
            <pc:sldMk cId="3156045406" sldId="282"/>
            <ac:spMk id="2" creationId="{348ED1CB-4C69-4C85-9A02-5A9C184FFEBA}"/>
          </ac:spMkLst>
        </pc:spChg>
        <pc:spChg chg="mod">
          <ac:chgData name="Kim Hyo D." userId="4a8eb3a73539d43d" providerId="LiveId" clId="{4050C9B6-13FC-4EA9-9A19-B65C9218A0AD}" dt="2020-03-30T15:19:48" v="1878" actId="20577"/>
          <ac:spMkLst>
            <pc:docMk/>
            <pc:sldMk cId="3156045406" sldId="282"/>
            <ac:spMk id="3" creationId="{ADCCDDC2-EA92-41E7-8AD5-7C3EFA968D19}"/>
          </ac:spMkLst>
        </pc:spChg>
      </pc:sldChg>
    </pc:docChg>
  </pc:docChgLst>
  <pc:docChgLst>
    <pc:chgData name="Kim Hyo D." userId="4a8eb3a73539d43d" providerId="LiveId" clId="{06E041C0-A4EC-4DA6-9FFE-0B338D28D7FD}"/>
    <pc:docChg chg="undo redo custSel addSld delSld modSld">
      <pc:chgData name="Kim Hyo D." userId="4a8eb3a73539d43d" providerId="LiveId" clId="{06E041C0-A4EC-4DA6-9FFE-0B338D28D7FD}" dt="2020-03-23T10:39:16.371" v="4674" actId="20577"/>
      <pc:docMkLst>
        <pc:docMk/>
      </pc:docMkLst>
      <pc:sldChg chg="del">
        <pc:chgData name="Kim Hyo D." userId="4a8eb3a73539d43d" providerId="LiveId" clId="{06E041C0-A4EC-4DA6-9FFE-0B338D28D7FD}" dt="2020-03-23T04:24:19.771" v="0" actId="47"/>
        <pc:sldMkLst>
          <pc:docMk/>
          <pc:sldMk cId="36221445" sldId="261"/>
        </pc:sldMkLst>
      </pc:sldChg>
      <pc:sldChg chg="modSp add mod">
        <pc:chgData name="Kim Hyo D." userId="4a8eb3a73539d43d" providerId="LiveId" clId="{06E041C0-A4EC-4DA6-9FFE-0B338D28D7FD}" dt="2020-03-23T04:30:15.916" v="478" actId="20577"/>
        <pc:sldMkLst>
          <pc:docMk/>
          <pc:sldMk cId="1430725853" sldId="261"/>
        </pc:sldMkLst>
        <pc:spChg chg="mod">
          <ac:chgData name="Kim Hyo D." userId="4a8eb3a73539d43d" providerId="LiveId" clId="{06E041C0-A4EC-4DA6-9FFE-0B338D28D7FD}" dt="2020-03-23T04:24:45.094" v="50"/>
          <ac:spMkLst>
            <pc:docMk/>
            <pc:sldMk cId="1430725853" sldId="261"/>
            <ac:spMk id="2" creationId="{351987DE-AA08-47E6-8FF9-AFF7F9AFFEDE}"/>
          </ac:spMkLst>
        </pc:spChg>
        <pc:spChg chg="mod">
          <ac:chgData name="Kim Hyo D." userId="4a8eb3a73539d43d" providerId="LiveId" clId="{06E041C0-A4EC-4DA6-9FFE-0B338D28D7FD}" dt="2020-03-23T04:30:15.916" v="478" actId="20577"/>
          <ac:spMkLst>
            <pc:docMk/>
            <pc:sldMk cId="1430725853" sldId="261"/>
            <ac:spMk id="3" creationId="{204FD9A8-73E0-490C-8292-82F723BC0253}"/>
          </ac:spMkLst>
        </pc:spChg>
      </pc:sldChg>
      <pc:sldChg chg="del">
        <pc:chgData name="Kim Hyo D." userId="4a8eb3a73539d43d" providerId="LiveId" clId="{06E041C0-A4EC-4DA6-9FFE-0B338D28D7FD}" dt="2020-03-23T04:24:20.738" v="1" actId="47"/>
        <pc:sldMkLst>
          <pc:docMk/>
          <pc:sldMk cId="914852817" sldId="262"/>
        </pc:sldMkLst>
      </pc:sldChg>
      <pc:sldChg chg="modSp add mod">
        <pc:chgData name="Kim Hyo D." userId="4a8eb3a73539d43d" providerId="LiveId" clId="{06E041C0-A4EC-4DA6-9FFE-0B338D28D7FD}" dt="2020-03-23T04:32:04.716" v="677"/>
        <pc:sldMkLst>
          <pc:docMk/>
          <pc:sldMk cId="3997215426" sldId="262"/>
        </pc:sldMkLst>
        <pc:spChg chg="mod">
          <ac:chgData name="Kim Hyo D." userId="4a8eb3a73539d43d" providerId="LiveId" clId="{06E041C0-A4EC-4DA6-9FFE-0B338D28D7FD}" dt="2020-03-23T04:30:25.405" v="479"/>
          <ac:spMkLst>
            <pc:docMk/>
            <pc:sldMk cId="3997215426" sldId="262"/>
            <ac:spMk id="2" creationId="{63B9E4CC-43F4-4524-B701-44F194944FB9}"/>
          </ac:spMkLst>
        </pc:spChg>
        <pc:spChg chg="mod">
          <ac:chgData name="Kim Hyo D." userId="4a8eb3a73539d43d" providerId="LiveId" clId="{06E041C0-A4EC-4DA6-9FFE-0B338D28D7FD}" dt="2020-03-23T04:32:04.716" v="677"/>
          <ac:spMkLst>
            <pc:docMk/>
            <pc:sldMk cId="3997215426" sldId="262"/>
            <ac:spMk id="3" creationId="{E15C9D3E-EC64-4792-8A2F-340AA40BA9FE}"/>
          </ac:spMkLst>
        </pc:spChg>
      </pc:sldChg>
      <pc:sldChg chg="addSp delSp modSp add mod">
        <pc:chgData name="Kim Hyo D." userId="4a8eb3a73539d43d" providerId="LiveId" clId="{06E041C0-A4EC-4DA6-9FFE-0B338D28D7FD}" dt="2020-03-23T04:55:00.957" v="1085" actId="20577"/>
        <pc:sldMkLst>
          <pc:docMk/>
          <pc:sldMk cId="1889785849" sldId="263"/>
        </pc:sldMkLst>
        <pc:spChg chg="mod">
          <ac:chgData name="Kim Hyo D." userId="4a8eb3a73539d43d" providerId="LiveId" clId="{06E041C0-A4EC-4DA6-9FFE-0B338D28D7FD}" dt="2020-03-23T04:51:19.770" v="1007" actId="20577"/>
          <ac:spMkLst>
            <pc:docMk/>
            <pc:sldMk cId="1889785849" sldId="263"/>
            <ac:spMk id="2" creationId="{76EE812E-089C-4ECF-8FDB-6B9D0703A27A}"/>
          </ac:spMkLst>
        </pc:spChg>
        <pc:spChg chg="del mod">
          <ac:chgData name="Kim Hyo D." userId="4a8eb3a73539d43d" providerId="LiveId" clId="{06E041C0-A4EC-4DA6-9FFE-0B338D28D7FD}" dt="2020-03-23T04:34:09.011" v="704"/>
          <ac:spMkLst>
            <pc:docMk/>
            <pc:sldMk cId="1889785849" sldId="263"/>
            <ac:spMk id="3" creationId="{23EB2F22-1FA3-414F-AAE1-EEAEF3CEFE24}"/>
          </ac:spMkLst>
        </pc:spChg>
        <pc:spChg chg="add del mod">
          <ac:chgData name="Kim Hyo D." userId="4a8eb3a73539d43d" providerId="LiveId" clId="{06E041C0-A4EC-4DA6-9FFE-0B338D28D7FD}" dt="2020-03-23T04:37:20.388" v="770" actId="478"/>
          <ac:spMkLst>
            <pc:docMk/>
            <pc:sldMk cId="1889785849" sldId="263"/>
            <ac:spMk id="4" creationId="{DB0D5226-B92F-4272-A2E7-19BD0C4C6C41}"/>
          </ac:spMkLst>
        </pc:spChg>
        <pc:spChg chg="add del mod">
          <ac:chgData name="Kim Hyo D." userId="4a8eb3a73539d43d" providerId="LiveId" clId="{06E041C0-A4EC-4DA6-9FFE-0B338D28D7FD}" dt="2020-03-23T04:40:05.946" v="793"/>
          <ac:spMkLst>
            <pc:docMk/>
            <pc:sldMk cId="1889785849" sldId="263"/>
            <ac:spMk id="5" creationId="{997B7B02-4981-4AB9-A231-5002DF22A822}"/>
          </ac:spMkLst>
        </pc:spChg>
        <pc:spChg chg="add del mod">
          <ac:chgData name="Kim Hyo D." userId="4a8eb3a73539d43d" providerId="LiveId" clId="{06E041C0-A4EC-4DA6-9FFE-0B338D28D7FD}" dt="2020-03-23T04:34:53.395" v="706" actId="11529"/>
          <ac:spMkLst>
            <pc:docMk/>
            <pc:sldMk cId="1889785849" sldId="263"/>
            <ac:spMk id="6" creationId="{2ACC0EE9-4CA6-48B0-A3DA-4C74DC163570}"/>
          </ac:spMkLst>
        </pc:spChg>
        <pc:spChg chg="add mod">
          <ac:chgData name="Kim Hyo D." userId="4a8eb3a73539d43d" providerId="LiveId" clId="{06E041C0-A4EC-4DA6-9FFE-0B338D28D7FD}" dt="2020-03-23T04:38:34.601" v="789" actId="692"/>
          <ac:spMkLst>
            <pc:docMk/>
            <pc:sldMk cId="1889785849" sldId="263"/>
            <ac:spMk id="7" creationId="{0E3E0476-CDAB-4B7C-8CAC-929B77DEC763}"/>
          </ac:spMkLst>
        </pc:spChg>
        <pc:spChg chg="add mod">
          <ac:chgData name="Kim Hyo D." userId="4a8eb3a73539d43d" providerId="LiveId" clId="{06E041C0-A4EC-4DA6-9FFE-0B338D28D7FD}" dt="2020-03-23T04:37:26.919" v="771" actId="1076"/>
          <ac:spMkLst>
            <pc:docMk/>
            <pc:sldMk cId="1889785849" sldId="263"/>
            <ac:spMk id="8" creationId="{2F4E59BB-CBA4-4C75-90CC-A7C70C1EB1AC}"/>
          </ac:spMkLst>
        </pc:spChg>
        <pc:spChg chg="add del mod">
          <ac:chgData name="Kim Hyo D." userId="4a8eb3a73539d43d" providerId="LiveId" clId="{06E041C0-A4EC-4DA6-9FFE-0B338D28D7FD}" dt="2020-03-23T04:38:59.386" v="792" actId="11529"/>
          <ac:spMkLst>
            <pc:docMk/>
            <pc:sldMk cId="1889785849" sldId="263"/>
            <ac:spMk id="9" creationId="{2894BB19-D91A-4F46-BB9A-1BDB0204FA09}"/>
          </ac:spMkLst>
        </pc:spChg>
        <pc:spChg chg="add del mod">
          <ac:chgData name="Kim Hyo D." userId="4a8eb3a73539d43d" providerId="LiveId" clId="{06E041C0-A4EC-4DA6-9FFE-0B338D28D7FD}" dt="2020-03-23T04:40:05.946" v="793"/>
          <ac:spMkLst>
            <pc:docMk/>
            <pc:sldMk cId="1889785849" sldId="263"/>
            <ac:spMk id="10" creationId="{E676C1AD-C9B7-4233-B22C-E0FC495FA8B4}"/>
          </ac:spMkLst>
        </pc:spChg>
        <pc:spChg chg="add del mod">
          <ac:chgData name="Kim Hyo D." userId="4a8eb3a73539d43d" providerId="LiveId" clId="{06E041C0-A4EC-4DA6-9FFE-0B338D28D7FD}" dt="2020-03-23T04:40:35.538" v="795" actId="478"/>
          <ac:spMkLst>
            <pc:docMk/>
            <pc:sldMk cId="1889785849" sldId="263"/>
            <ac:spMk id="11" creationId="{736BB5B2-3600-4C66-941D-0095B127B681}"/>
          </ac:spMkLst>
        </pc:spChg>
        <pc:spChg chg="add mod">
          <ac:chgData name="Kim Hyo D." userId="4a8eb3a73539d43d" providerId="LiveId" clId="{06E041C0-A4EC-4DA6-9FFE-0B338D28D7FD}" dt="2020-03-23T04:55:00.957" v="1085" actId="20577"/>
          <ac:spMkLst>
            <pc:docMk/>
            <pc:sldMk cId="1889785849" sldId="263"/>
            <ac:spMk id="12" creationId="{6A4C479B-97BC-48F8-9B58-B7BD13BB809D}"/>
          </ac:spMkLst>
        </pc:spChg>
        <pc:spChg chg="add del mod">
          <ac:chgData name="Kim Hyo D." userId="4a8eb3a73539d43d" providerId="LiveId" clId="{06E041C0-A4EC-4DA6-9FFE-0B338D28D7FD}" dt="2020-03-23T04:49:08.955" v="805" actId="478"/>
          <ac:spMkLst>
            <pc:docMk/>
            <pc:sldMk cId="1889785849" sldId="263"/>
            <ac:spMk id="13" creationId="{35159CAE-2BA6-4574-ABB9-C9BB59E83B98}"/>
          </ac:spMkLst>
        </pc:spChg>
        <pc:spChg chg="add del mod">
          <ac:chgData name="Kim Hyo D." userId="4a8eb3a73539d43d" providerId="LiveId" clId="{06E041C0-A4EC-4DA6-9FFE-0B338D28D7FD}" dt="2020-03-23T04:41:21.036" v="801" actId="478"/>
          <ac:spMkLst>
            <pc:docMk/>
            <pc:sldMk cId="1889785849" sldId="263"/>
            <ac:spMk id="14" creationId="{1753A04D-DAF7-45DB-BEC9-771E3D18CDF8}"/>
          </ac:spMkLst>
        </pc:spChg>
      </pc:sldChg>
      <pc:sldChg chg="del">
        <pc:chgData name="Kim Hyo D." userId="4a8eb3a73539d43d" providerId="LiveId" clId="{06E041C0-A4EC-4DA6-9FFE-0B338D28D7FD}" dt="2020-03-23T04:24:21.708" v="2" actId="47"/>
        <pc:sldMkLst>
          <pc:docMk/>
          <pc:sldMk cId="1900864269" sldId="263"/>
        </pc:sldMkLst>
      </pc:sldChg>
      <pc:sldChg chg="addSp delSp modSp add mod">
        <pc:chgData name="Kim Hyo D." userId="4a8eb3a73539d43d" providerId="LiveId" clId="{06E041C0-A4EC-4DA6-9FFE-0B338D28D7FD}" dt="2020-03-23T04:56:52.227" v="1162" actId="478"/>
        <pc:sldMkLst>
          <pc:docMk/>
          <pc:sldMk cId="3459758204" sldId="264"/>
        </pc:sldMkLst>
        <pc:spChg chg="del">
          <ac:chgData name="Kim Hyo D." userId="4a8eb3a73539d43d" providerId="LiveId" clId="{06E041C0-A4EC-4DA6-9FFE-0B338D28D7FD}" dt="2020-03-23T04:53:09.376" v="1009"/>
          <ac:spMkLst>
            <pc:docMk/>
            <pc:sldMk cId="3459758204" sldId="264"/>
            <ac:spMk id="2" creationId="{D30EA6B2-5CC7-41AF-B362-01F83BC6A263}"/>
          </ac:spMkLst>
        </pc:spChg>
        <pc:spChg chg="del">
          <ac:chgData name="Kim Hyo D." userId="4a8eb3a73539d43d" providerId="LiveId" clId="{06E041C0-A4EC-4DA6-9FFE-0B338D28D7FD}" dt="2020-03-23T04:53:09.376" v="1009"/>
          <ac:spMkLst>
            <pc:docMk/>
            <pc:sldMk cId="3459758204" sldId="264"/>
            <ac:spMk id="3" creationId="{0B8223E6-6CB7-4B40-8D73-627EDEC25AE8}"/>
          </ac:spMkLst>
        </pc:spChg>
        <pc:spChg chg="del">
          <ac:chgData name="Kim Hyo D." userId="4a8eb3a73539d43d" providerId="LiveId" clId="{06E041C0-A4EC-4DA6-9FFE-0B338D28D7FD}" dt="2020-03-23T04:53:09.376" v="1009"/>
          <ac:spMkLst>
            <pc:docMk/>
            <pc:sldMk cId="3459758204" sldId="264"/>
            <ac:spMk id="4" creationId="{F178B5E2-6981-4409-B2E1-5F47780ECF98}"/>
          </ac:spMkLst>
        </pc:spChg>
        <pc:spChg chg="add mod">
          <ac:chgData name="Kim Hyo D." userId="4a8eb3a73539d43d" providerId="LiveId" clId="{06E041C0-A4EC-4DA6-9FFE-0B338D28D7FD}" dt="2020-03-23T04:56:14.451" v="1145" actId="20577"/>
          <ac:spMkLst>
            <pc:docMk/>
            <pc:sldMk cId="3459758204" sldId="264"/>
            <ac:spMk id="5" creationId="{7C035CE1-FE29-4D14-983B-822E2C445858}"/>
          </ac:spMkLst>
        </pc:spChg>
        <pc:spChg chg="add del mod">
          <ac:chgData name="Kim Hyo D." userId="4a8eb3a73539d43d" providerId="LiveId" clId="{06E041C0-A4EC-4DA6-9FFE-0B338D28D7FD}" dt="2020-03-23T04:56:48.935" v="1161" actId="478"/>
          <ac:spMkLst>
            <pc:docMk/>
            <pc:sldMk cId="3459758204" sldId="264"/>
            <ac:spMk id="6" creationId="{A6DD5FCF-241B-4943-8260-8560F0D86DF8}"/>
          </ac:spMkLst>
        </pc:spChg>
        <pc:spChg chg="add del mod">
          <ac:chgData name="Kim Hyo D." userId="4a8eb3a73539d43d" providerId="LiveId" clId="{06E041C0-A4EC-4DA6-9FFE-0B338D28D7FD}" dt="2020-03-23T04:56:52.227" v="1162" actId="478"/>
          <ac:spMkLst>
            <pc:docMk/>
            <pc:sldMk cId="3459758204" sldId="264"/>
            <ac:spMk id="8" creationId="{8FF6F1D2-B582-4AD8-A65C-26551D7B14D0}"/>
          </ac:spMkLst>
        </pc:spChg>
      </pc:sldChg>
      <pc:sldChg chg="del">
        <pc:chgData name="Kim Hyo D." userId="4a8eb3a73539d43d" providerId="LiveId" clId="{06E041C0-A4EC-4DA6-9FFE-0B338D28D7FD}" dt="2020-03-23T04:24:22.454" v="3" actId="47"/>
        <pc:sldMkLst>
          <pc:docMk/>
          <pc:sldMk cId="3976512713" sldId="264"/>
        </pc:sldMkLst>
      </pc:sldChg>
      <pc:sldChg chg="del">
        <pc:chgData name="Kim Hyo D." userId="4a8eb3a73539d43d" providerId="LiveId" clId="{06E041C0-A4EC-4DA6-9FFE-0B338D28D7FD}" dt="2020-03-23T04:24:23.017" v="4" actId="47"/>
        <pc:sldMkLst>
          <pc:docMk/>
          <pc:sldMk cId="2407307995" sldId="265"/>
        </pc:sldMkLst>
      </pc:sldChg>
      <pc:sldChg chg="addSp delSp modSp add mod">
        <pc:chgData name="Kim Hyo D." userId="4a8eb3a73539d43d" providerId="LiveId" clId="{06E041C0-A4EC-4DA6-9FFE-0B338D28D7FD}" dt="2020-03-23T05:04:23.274" v="1615" actId="20577"/>
        <pc:sldMkLst>
          <pc:docMk/>
          <pc:sldMk cId="4011604482" sldId="265"/>
        </pc:sldMkLst>
        <pc:spChg chg="del">
          <ac:chgData name="Kim Hyo D." userId="4a8eb3a73539d43d" providerId="LiveId" clId="{06E041C0-A4EC-4DA6-9FFE-0B338D28D7FD}" dt="2020-03-23T04:57:46.702" v="1164"/>
          <ac:spMkLst>
            <pc:docMk/>
            <pc:sldMk cId="4011604482" sldId="265"/>
            <ac:spMk id="2" creationId="{B7EB930E-A97D-4629-B3AE-3B515D9580AD}"/>
          </ac:spMkLst>
        </pc:spChg>
        <pc:spChg chg="add mod">
          <ac:chgData name="Kim Hyo D." userId="4a8eb3a73539d43d" providerId="LiveId" clId="{06E041C0-A4EC-4DA6-9FFE-0B338D28D7FD}" dt="2020-03-23T05:02:58.851" v="1592" actId="21"/>
          <ac:spMkLst>
            <pc:docMk/>
            <pc:sldMk cId="4011604482" sldId="265"/>
            <ac:spMk id="3" creationId="{17E945DF-EFAE-4E0D-B498-D26645DDAD43}"/>
          </ac:spMkLst>
        </pc:spChg>
        <pc:spChg chg="add del mod">
          <ac:chgData name="Kim Hyo D." userId="4a8eb3a73539d43d" providerId="LiveId" clId="{06E041C0-A4EC-4DA6-9FFE-0B338D28D7FD}" dt="2020-03-23T05:02:39.458" v="1584"/>
          <ac:spMkLst>
            <pc:docMk/>
            <pc:sldMk cId="4011604482" sldId="265"/>
            <ac:spMk id="4" creationId="{0EDA021E-1B69-4068-9BF1-79046ED78468}"/>
          </ac:spMkLst>
        </pc:spChg>
        <pc:spChg chg="add del mod">
          <ac:chgData name="Kim Hyo D." userId="4a8eb3a73539d43d" providerId="LiveId" clId="{06E041C0-A4EC-4DA6-9FFE-0B338D28D7FD}" dt="2020-03-23T05:02:39.458" v="1584"/>
          <ac:spMkLst>
            <pc:docMk/>
            <pc:sldMk cId="4011604482" sldId="265"/>
            <ac:spMk id="5" creationId="{581E94D2-E2C5-44AE-A88C-72177141B13C}"/>
          </ac:spMkLst>
        </pc:spChg>
        <pc:spChg chg="add del mod">
          <ac:chgData name="Kim Hyo D." userId="4a8eb3a73539d43d" providerId="LiveId" clId="{06E041C0-A4EC-4DA6-9FFE-0B338D28D7FD}" dt="2020-03-23T05:02:23.867" v="1580"/>
          <ac:spMkLst>
            <pc:docMk/>
            <pc:sldMk cId="4011604482" sldId="265"/>
            <ac:spMk id="6" creationId="{0C315610-034E-4A9A-BFC7-A6A16C8FCA31}"/>
          </ac:spMkLst>
        </pc:spChg>
        <pc:spChg chg="add del mod">
          <ac:chgData name="Kim Hyo D." userId="4a8eb3a73539d43d" providerId="LiveId" clId="{06E041C0-A4EC-4DA6-9FFE-0B338D28D7FD}" dt="2020-03-23T05:02:23.867" v="1580"/>
          <ac:spMkLst>
            <pc:docMk/>
            <pc:sldMk cId="4011604482" sldId="265"/>
            <ac:spMk id="7" creationId="{BF293503-5B1A-4CBD-8937-F2B3B0744B0E}"/>
          </ac:spMkLst>
        </pc:spChg>
        <pc:spChg chg="add del mod">
          <ac:chgData name="Kim Hyo D." userId="4a8eb3a73539d43d" providerId="LiveId" clId="{06E041C0-A4EC-4DA6-9FFE-0B338D28D7FD}" dt="2020-03-23T05:02:23.867" v="1580"/>
          <ac:spMkLst>
            <pc:docMk/>
            <pc:sldMk cId="4011604482" sldId="265"/>
            <ac:spMk id="8" creationId="{3876482E-4F45-4A5F-92D3-CA410BE8D678}"/>
          </ac:spMkLst>
        </pc:spChg>
        <pc:spChg chg="add mod">
          <ac:chgData name="Kim Hyo D." userId="4a8eb3a73539d43d" providerId="LiveId" clId="{06E041C0-A4EC-4DA6-9FFE-0B338D28D7FD}" dt="2020-03-23T05:03:58.278" v="1607" actId="115"/>
          <ac:spMkLst>
            <pc:docMk/>
            <pc:sldMk cId="4011604482" sldId="265"/>
            <ac:spMk id="9" creationId="{595EBED0-3D5A-4562-9C18-1BC70356030A}"/>
          </ac:spMkLst>
        </pc:spChg>
        <pc:spChg chg="add mod">
          <ac:chgData name="Kim Hyo D." userId="4a8eb3a73539d43d" providerId="LiveId" clId="{06E041C0-A4EC-4DA6-9FFE-0B338D28D7FD}" dt="2020-03-23T05:03:31.240" v="1602" actId="21"/>
          <ac:spMkLst>
            <pc:docMk/>
            <pc:sldMk cId="4011604482" sldId="265"/>
            <ac:spMk id="10" creationId="{4D5EAE1F-6498-423C-AB8F-284393B16154}"/>
          </ac:spMkLst>
        </pc:spChg>
        <pc:spChg chg="add mod">
          <ac:chgData name="Kim Hyo D." userId="4a8eb3a73539d43d" providerId="LiveId" clId="{06E041C0-A4EC-4DA6-9FFE-0B338D28D7FD}" dt="2020-03-23T05:04:04.715" v="1609" actId="115"/>
          <ac:spMkLst>
            <pc:docMk/>
            <pc:sldMk cId="4011604482" sldId="265"/>
            <ac:spMk id="11" creationId="{BA6EDAA8-DD2C-45BE-B8BF-82EA0E6AFFCB}"/>
          </ac:spMkLst>
        </pc:spChg>
        <pc:spChg chg="add mod">
          <ac:chgData name="Kim Hyo D." userId="4a8eb3a73539d43d" providerId="LiveId" clId="{06E041C0-A4EC-4DA6-9FFE-0B338D28D7FD}" dt="2020-03-23T05:04:23.274" v="1615" actId="20577"/>
          <ac:spMkLst>
            <pc:docMk/>
            <pc:sldMk cId="4011604482" sldId="265"/>
            <ac:spMk id="12" creationId="{C94B045C-5745-4C77-91E6-20338AD2500F}"/>
          </ac:spMkLst>
        </pc:spChg>
      </pc:sldChg>
      <pc:sldChg chg="addSp delSp modSp add mod">
        <pc:chgData name="Kim Hyo D." userId="4a8eb3a73539d43d" providerId="LiveId" clId="{06E041C0-A4EC-4DA6-9FFE-0B338D28D7FD}" dt="2020-03-23T05:10:37.249" v="1890" actId="313"/>
        <pc:sldMkLst>
          <pc:docMk/>
          <pc:sldMk cId="1860882518" sldId="266"/>
        </pc:sldMkLst>
        <pc:spChg chg="del">
          <ac:chgData name="Kim Hyo D." userId="4a8eb3a73539d43d" providerId="LiveId" clId="{06E041C0-A4EC-4DA6-9FFE-0B338D28D7FD}" dt="2020-03-23T05:01:25.926" v="1566"/>
          <ac:spMkLst>
            <pc:docMk/>
            <pc:sldMk cId="1860882518" sldId="266"/>
            <ac:spMk id="2" creationId="{EE0929A3-DE39-4186-B60F-687E204A8B01}"/>
          </ac:spMkLst>
        </pc:spChg>
        <pc:spChg chg="add del mod">
          <ac:chgData name="Kim Hyo D." userId="4a8eb3a73539d43d" providerId="LiveId" clId="{06E041C0-A4EC-4DA6-9FFE-0B338D28D7FD}" dt="2020-03-23T05:01:47.546" v="1567"/>
          <ac:spMkLst>
            <pc:docMk/>
            <pc:sldMk cId="1860882518" sldId="266"/>
            <ac:spMk id="3" creationId="{82E37349-4AC2-4A53-8066-D864E08EB194}"/>
          </ac:spMkLst>
        </pc:spChg>
        <pc:spChg chg="add del mod">
          <ac:chgData name="Kim Hyo D." userId="4a8eb3a73539d43d" providerId="LiveId" clId="{06E041C0-A4EC-4DA6-9FFE-0B338D28D7FD}" dt="2020-03-23T05:01:47.546" v="1567"/>
          <ac:spMkLst>
            <pc:docMk/>
            <pc:sldMk cId="1860882518" sldId="266"/>
            <ac:spMk id="4" creationId="{BED71BB1-FB89-4307-8446-AFBC04B4BD78}"/>
          </ac:spMkLst>
        </pc:spChg>
        <pc:spChg chg="add mod">
          <ac:chgData name="Kim Hyo D." userId="4a8eb3a73539d43d" providerId="LiveId" clId="{06E041C0-A4EC-4DA6-9FFE-0B338D28D7FD}" dt="2020-03-23T05:08:35.386" v="1822" actId="20577"/>
          <ac:spMkLst>
            <pc:docMk/>
            <pc:sldMk cId="1860882518" sldId="266"/>
            <ac:spMk id="5" creationId="{5AB85A33-BD30-4C41-AB76-ECB617F220A3}"/>
          </ac:spMkLst>
        </pc:spChg>
        <pc:spChg chg="add mod">
          <ac:chgData name="Kim Hyo D." userId="4a8eb3a73539d43d" providerId="LiveId" clId="{06E041C0-A4EC-4DA6-9FFE-0B338D28D7FD}" dt="2020-03-23T05:10:37.249" v="1890" actId="313"/>
          <ac:spMkLst>
            <pc:docMk/>
            <pc:sldMk cId="1860882518" sldId="266"/>
            <ac:spMk id="6" creationId="{AC38C3CB-5A5A-4123-8EF8-C5F67A8785B8}"/>
          </ac:spMkLst>
        </pc:spChg>
      </pc:sldChg>
      <pc:sldChg chg="modSp add mod">
        <pc:chgData name="Kim Hyo D." userId="4a8eb3a73539d43d" providerId="LiveId" clId="{06E041C0-A4EC-4DA6-9FFE-0B338D28D7FD}" dt="2020-03-23T05:26:44.250" v="2342"/>
        <pc:sldMkLst>
          <pc:docMk/>
          <pc:sldMk cId="1648738029" sldId="267"/>
        </pc:sldMkLst>
        <pc:spChg chg="mod">
          <ac:chgData name="Kim Hyo D." userId="4a8eb3a73539d43d" providerId="LiveId" clId="{06E041C0-A4EC-4DA6-9FFE-0B338D28D7FD}" dt="2020-03-23T05:23:29.833" v="1914" actId="20577"/>
          <ac:spMkLst>
            <pc:docMk/>
            <pc:sldMk cId="1648738029" sldId="267"/>
            <ac:spMk id="2" creationId="{E3296B7C-0722-4034-B30A-3C629F45FC40}"/>
          </ac:spMkLst>
        </pc:spChg>
        <pc:spChg chg="mod">
          <ac:chgData name="Kim Hyo D." userId="4a8eb3a73539d43d" providerId="LiveId" clId="{06E041C0-A4EC-4DA6-9FFE-0B338D28D7FD}" dt="2020-03-23T05:23:55.162" v="1942" actId="20577"/>
          <ac:spMkLst>
            <pc:docMk/>
            <pc:sldMk cId="1648738029" sldId="267"/>
            <ac:spMk id="3" creationId="{9E143DEC-7052-4C13-B78A-AF4B14CA3B6A}"/>
          </ac:spMkLst>
        </pc:spChg>
        <pc:spChg chg="mod">
          <ac:chgData name="Kim Hyo D." userId="4a8eb3a73539d43d" providerId="LiveId" clId="{06E041C0-A4EC-4DA6-9FFE-0B338D28D7FD}" dt="2020-03-23T05:26:02.296" v="2226"/>
          <ac:spMkLst>
            <pc:docMk/>
            <pc:sldMk cId="1648738029" sldId="267"/>
            <ac:spMk id="4" creationId="{8E87DD42-170C-4BE3-B986-97342CA30EBD}"/>
          </ac:spMkLst>
        </pc:spChg>
        <pc:spChg chg="mod">
          <ac:chgData name="Kim Hyo D." userId="4a8eb3a73539d43d" providerId="LiveId" clId="{06E041C0-A4EC-4DA6-9FFE-0B338D28D7FD}" dt="2020-03-23T05:23:57.755" v="1943" actId="20577"/>
          <ac:spMkLst>
            <pc:docMk/>
            <pc:sldMk cId="1648738029" sldId="267"/>
            <ac:spMk id="5" creationId="{91D6BAB0-2D02-423A-975A-592AB46BAEEB}"/>
          </ac:spMkLst>
        </pc:spChg>
        <pc:spChg chg="mod">
          <ac:chgData name="Kim Hyo D." userId="4a8eb3a73539d43d" providerId="LiveId" clId="{06E041C0-A4EC-4DA6-9FFE-0B338D28D7FD}" dt="2020-03-23T05:26:44.250" v="2342"/>
          <ac:spMkLst>
            <pc:docMk/>
            <pc:sldMk cId="1648738029" sldId="267"/>
            <ac:spMk id="6" creationId="{3FD13B5B-448B-49FC-8C3E-72FD35723D5F}"/>
          </ac:spMkLst>
        </pc:spChg>
      </pc:sldChg>
      <pc:sldChg chg="addSp delSp modSp add mod">
        <pc:chgData name="Kim Hyo D." userId="4a8eb3a73539d43d" providerId="LiveId" clId="{06E041C0-A4EC-4DA6-9FFE-0B338D28D7FD}" dt="2020-03-23T05:38:33.208" v="2366"/>
        <pc:sldMkLst>
          <pc:docMk/>
          <pc:sldMk cId="2959169692" sldId="268"/>
        </pc:sldMkLst>
        <pc:spChg chg="del">
          <ac:chgData name="Kim Hyo D." userId="4a8eb3a73539d43d" providerId="LiveId" clId="{06E041C0-A4EC-4DA6-9FFE-0B338D28D7FD}" dt="2020-03-23T05:38:06.492" v="2344"/>
          <ac:spMkLst>
            <pc:docMk/>
            <pc:sldMk cId="2959169692" sldId="268"/>
            <ac:spMk id="2" creationId="{15730B3E-7793-4600-A908-885903943635}"/>
          </ac:spMkLst>
        </pc:spChg>
        <pc:spChg chg="del">
          <ac:chgData name="Kim Hyo D." userId="4a8eb3a73539d43d" providerId="LiveId" clId="{06E041C0-A4EC-4DA6-9FFE-0B338D28D7FD}" dt="2020-03-23T05:38:06.492" v="2344"/>
          <ac:spMkLst>
            <pc:docMk/>
            <pc:sldMk cId="2959169692" sldId="268"/>
            <ac:spMk id="3" creationId="{43740A2B-9557-45B0-9F35-6E22297627D5}"/>
          </ac:spMkLst>
        </pc:spChg>
        <pc:spChg chg="del">
          <ac:chgData name="Kim Hyo D." userId="4a8eb3a73539d43d" providerId="LiveId" clId="{06E041C0-A4EC-4DA6-9FFE-0B338D28D7FD}" dt="2020-03-23T05:38:06.492" v="2344"/>
          <ac:spMkLst>
            <pc:docMk/>
            <pc:sldMk cId="2959169692" sldId="268"/>
            <ac:spMk id="4" creationId="{E88E82B6-7459-46A4-83AE-577958F41846}"/>
          </ac:spMkLst>
        </pc:spChg>
        <pc:spChg chg="del">
          <ac:chgData name="Kim Hyo D." userId="4a8eb3a73539d43d" providerId="LiveId" clId="{06E041C0-A4EC-4DA6-9FFE-0B338D28D7FD}" dt="2020-03-23T05:38:06.492" v="2344"/>
          <ac:spMkLst>
            <pc:docMk/>
            <pc:sldMk cId="2959169692" sldId="268"/>
            <ac:spMk id="5" creationId="{1B316433-84CA-48EF-9EB8-0E83BA727B10}"/>
          </ac:spMkLst>
        </pc:spChg>
        <pc:spChg chg="del">
          <ac:chgData name="Kim Hyo D." userId="4a8eb3a73539d43d" providerId="LiveId" clId="{06E041C0-A4EC-4DA6-9FFE-0B338D28D7FD}" dt="2020-03-23T05:38:06.492" v="2344"/>
          <ac:spMkLst>
            <pc:docMk/>
            <pc:sldMk cId="2959169692" sldId="268"/>
            <ac:spMk id="6" creationId="{BBB6FBBF-E63C-419F-B624-1A0BFAE9694D}"/>
          </ac:spMkLst>
        </pc:spChg>
        <pc:spChg chg="add mod">
          <ac:chgData name="Kim Hyo D." userId="4a8eb3a73539d43d" providerId="LiveId" clId="{06E041C0-A4EC-4DA6-9FFE-0B338D28D7FD}" dt="2020-03-23T05:38:14.977" v="2365" actId="20577"/>
          <ac:spMkLst>
            <pc:docMk/>
            <pc:sldMk cId="2959169692" sldId="268"/>
            <ac:spMk id="7" creationId="{8DD89B66-0327-4BE1-AB38-A810E8113668}"/>
          </ac:spMkLst>
        </pc:spChg>
        <pc:spChg chg="add del mod">
          <ac:chgData name="Kim Hyo D." userId="4a8eb3a73539d43d" providerId="LiveId" clId="{06E041C0-A4EC-4DA6-9FFE-0B338D28D7FD}" dt="2020-03-23T05:38:33.208" v="2366"/>
          <ac:spMkLst>
            <pc:docMk/>
            <pc:sldMk cId="2959169692" sldId="268"/>
            <ac:spMk id="8" creationId="{2307168D-FC44-455F-B7B1-106890ABA06C}"/>
          </ac:spMkLst>
        </pc:spChg>
      </pc:sldChg>
      <pc:sldChg chg="addSp delSp modSp add mod">
        <pc:chgData name="Kim Hyo D." userId="4a8eb3a73539d43d" providerId="LiveId" clId="{06E041C0-A4EC-4DA6-9FFE-0B338D28D7FD}" dt="2020-03-23T06:08:22.209" v="3038" actId="27636"/>
        <pc:sldMkLst>
          <pc:docMk/>
          <pc:sldMk cId="1540367613" sldId="269"/>
        </pc:sldMkLst>
        <pc:spChg chg="del">
          <ac:chgData name="Kim Hyo D." userId="4a8eb3a73539d43d" providerId="LiveId" clId="{06E041C0-A4EC-4DA6-9FFE-0B338D28D7FD}" dt="2020-03-23T05:39:22.638" v="2368"/>
          <ac:spMkLst>
            <pc:docMk/>
            <pc:sldMk cId="1540367613" sldId="269"/>
            <ac:spMk id="2" creationId="{CA50B62C-5DEF-4552-8B61-EC7AC486EB5E}"/>
          </ac:spMkLst>
        </pc:spChg>
        <pc:spChg chg="add mod">
          <ac:chgData name="Kim Hyo D." userId="4a8eb3a73539d43d" providerId="LiveId" clId="{06E041C0-A4EC-4DA6-9FFE-0B338D28D7FD}" dt="2020-03-23T05:39:32.153" v="2386" actId="20577"/>
          <ac:spMkLst>
            <pc:docMk/>
            <pc:sldMk cId="1540367613" sldId="269"/>
            <ac:spMk id="3" creationId="{483F4885-1CD9-4C80-B2B9-C330E484438B}"/>
          </ac:spMkLst>
        </pc:spChg>
        <pc:spChg chg="add mod">
          <ac:chgData name="Kim Hyo D." userId="4a8eb3a73539d43d" providerId="LiveId" clId="{06E041C0-A4EC-4DA6-9FFE-0B338D28D7FD}" dt="2020-03-23T06:08:22.209" v="3038" actId="27636"/>
          <ac:spMkLst>
            <pc:docMk/>
            <pc:sldMk cId="1540367613" sldId="269"/>
            <ac:spMk id="4" creationId="{B9B78B80-CAB1-4BAE-9F5F-38DD3B6974CF}"/>
          </ac:spMkLst>
        </pc:spChg>
      </pc:sldChg>
      <pc:sldChg chg="addSp delSp modSp add mod">
        <pc:chgData name="Kim Hyo D." userId="4a8eb3a73539d43d" providerId="LiveId" clId="{06E041C0-A4EC-4DA6-9FFE-0B338D28D7FD}" dt="2020-03-23T05:48:34.795" v="2726" actId="404"/>
        <pc:sldMkLst>
          <pc:docMk/>
          <pc:sldMk cId="4226539072" sldId="270"/>
        </pc:sldMkLst>
        <pc:spChg chg="mod">
          <ac:chgData name="Kim Hyo D." userId="4a8eb3a73539d43d" providerId="LiveId" clId="{06E041C0-A4EC-4DA6-9FFE-0B338D28D7FD}" dt="2020-03-23T05:42:02.024" v="2478" actId="20577"/>
          <ac:spMkLst>
            <pc:docMk/>
            <pc:sldMk cId="4226539072" sldId="270"/>
            <ac:spMk id="2" creationId="{BCDEDD7C-5546-4E0B-B4A1-52682AAFAC0E}"/>
          </ac:spMkLst>
        </pc:spChg>
        <pc:spChg chg="add del mod">
          <ac:chgData name="Kim Hyo D." userId="4a8eb3a73539d43d" providerId="LiveId" clId="{06E041C0-A4EC-4DA6-9FFE-0B338D28D7FD}" dt="2020-03-23T05:43:16.802" v="2485" actId="478"/>
          <ac:spMkLst>
            <pc:docMk/>
            <pc:sldMk cId="4226539072" sldId="270"/>
            <ac:spMk id="3" creationId="{06BDB08C-00F7-4E8D-944C-FFBCF5356422}"/>
          </ac:spMkLst>
        </pc:spChg>
        <pc:spChg chg="add mod">
          <ac:chgData name="Kim Hyo D." userId="4a8eb3a73539d43d" providerId="LiveId" clId="{06E041C0-A4EC-4DA6-9FFE-0B338D28D7FD}" dt="2020-03-23T05:45:21.282" v="2701" actId="20577"/>
          <ac:spMkLst>
            <pc:docMk/>
            <pc:sldMk cId="4226539072" sldId="270"/>
            <ac:spMk id="4" creationId="{F1E51E78-C343-40E1-8560-1FC45DE5EF08}"/>
          </ac:spMkLst>
        </pc:spChg>
        <pc:spChg chg="add mod">
          <ac:chgData name="Kim Hyo D." userId="4a8eb3a73539d43d" providerId="LiveId" clId="{06E041C0-A4EC-4DA6-9FFE-0B338D28D7FD}" dt="2020-03-23T05:48:34.795" v="2726" actId="404"/>
          <ac:spMkLst>
            <pc:docMk/>
            <pc:sldMk cId="4226539072" sldId="270"/>
            <ac:spMk id="5" creationId="{B5249576-4F04-4A5F-9850-74E59D10D747}"/>
          </ac:spMkLst>
        </pc:spChg>
        <pc:picChg chg="add mod">
          <ac:chgData name="Kim Hyo D." userId="4a8eb3a73539d43d" providerId="LiveId" clId="{06E041C0-A4EC-4DA6-9FFE-0B338D28D7FD}" dt="2020-03-23T05:45:35.704" v="2715" actId="1038"/>
          <ac:picMkLst>
            <pc:docMk/>
            <pc:sldMk cId="4226539072" sldId="270"/>
            <ac:picMk id="1026" creationId="{CCA0B3BD-2FC3-41A7-80DB-E888B4DFD662}"/>
          </ac:picMkLst>
        </pc:picChg>
      </pc:sldChg>
      <pc:sldChg chg="addSp delSp modSp add mod modAnim">
        <pc:chgData name="Kim Hyo D." userId="4a8eb3a73539d43d" providerId="LiveId" clId="{06E041C0-A4EC-4DA6-9FFE-0B338D28D7FD}" dt="2020-03-23T05:55:21.368" v="2925"/>
        <pc:sldMkLst>
          <pc:docMk/>
          <pc:sldMk cId="3647929742" sldId="271"/>
        </pc:sldMkLst>
        <pc:spChg chg="mod">
          <ac:chgData name="Kim Hyo D." userId="4a8eb3a73539d43d" providerId="LiveId" clId="{06E041C0-A4EC-4DA6-9FFE-0B338D28D7FD}" dt="2020-03-23T05:51:42.209" v="2768" actId="20577"/>
          <ac:spMkLst>
            <pc:docMk/>
            <pc:sldMk cId="3647929742" sldId="271"/>
            <ac:spMk id="2" creationId="{4FE07663-16D1-4740-B083-A2640B78A993}"/>
          </ac:spMkLst>
        </pc:spChg>
        <pc:spChg chg="mod">
          <ac:chgData name="Kim Hyo D." userId="4a8eb3a73539d43d" providerId="LiveId" clId="{06E041C0-A4EC-4DA6-9FFE-0B338D28D7FD}" dt="2020-03-23T05:54:55.834" v="2924" actId="20577"/>
          <ac:spMkLst>
            <pc:docMk/>
            <pc:sldMk cId="3647929742" sldId="271"/>
            <ac:spMk id="3" creationId="{3D340E0A-FC03-489F-B8C0-73F0B3C1B759}"/>
          </ac:spMkLst>
        </pc:spChg>
        <pc:spChg chg="del mod">
          <ac:chgData name="Kim Hyo D." userId="4a8eb3a73539d43d" providerId="LiveId" clId="{06E041C0-A4EC-4DA6-9FFE-0B338D28D7FD}" dt="2020-03-23T05:55:21.368" v="2925"/>
          <ac:spMkLst>
            <pc:docMk/>
            <pc:sldMk cId="3647929742" sldId="271"/>
            <ac:spMk id="4" creationId="{226A7B92-5003-4068-B1FB-15DB856E34EB}"/>
          </ac:spMkLst>
        </pc:spChg>
        <pc:picChg chg="add mod">
          <ac:chgData name="Kim Hyo D." userId="4a8eb3a73539d43d" providerId="LiveId" clId="{06E041C0-A4EC-4DA6-9FFE-0B338D28D7FD}" dt="2020-03-23T05:55:21.368" v="2925"/>
          <ac:picMkLst>
            <pc:docMk/>
            <pc:sldMk cId="3647929742" sldId="271"/>
            <ac:picMk id="5" creationId="{E368FF89-19B2-49F5-BE26-03FD8680EE4B}"/>
          </ac:picMkLst>
        </pc:picChg>
      </pc:sldChg>
      <pc:sldChg chg="modSp add mod">
        <pc:chgData name="Kim Hyo D." userId="4a8eb3a73539d43d" providerId="LiveId" clId="{06E041C0-A4EC-4DA6-9FFE-0B338D28D7FD}" dt="2020-03-23T06:16:29.991" v="3417" actId="27636"/>
        <pc:sldMkLst>
          <pc:docMk/>
          <pc:sldMk cId="1292416803" sldId="272"/>
        </pc:sldMkLst>
        <pc:spChg chg="mod">
          <ac:chgData name="Kim Hyo D." userId="4a8eb3a73539d43d" providerId="LiveId" clId="{06E041C0-A4EC-4DA6-9FFE-0B338D28D7FD}" dt="2020-03-23T06:15:20.504" v="3385" actId="20577"/>
          <ac:spMkLst>
            <pc:docMk/>
            <pc:sldMk cId="1292416803" sldId="272"/>
            <ac:spMk id="2" creationId="{4146623F-4AE4-4F9E-BC70-9C1073A293C0}"/>
          </ac:spMkLst>
        </pc:spChg>
        <pc:spChg chg="mod">
          <ac:chgData name="Kim Hyo D." userId="4a8eb3a73539d43d" providerId="LiveId" clId="{06E041C0-A4EC-4DA6-9FFE-0B338D28D7FD}" dt="2020-03-23T06:16:29.991" v="3417" actId="27636"/>
          <ac:spMkLst>
            <pc:docMk/>
            <pc:sldMk cId="1292416803" sldId="272"/>
            <ac:spMk id="3" creationId="{2479C9C5-6678-4D28-BB35-5D8B93A01E0F}"/>
          </ac:spMkLst>
        </pc:spChg>
      </pc:sldChg>
      <pc:sldChg chg="modSp add mod">
        <pc:chgData name="Kim Hyo D." userId="4a8eb3a73539d43d" providerId="LiveId" clId="{06E041C0-A4EC-4DA6-9FFE-0B338D28D7FD}" dt="2020-03-23T06:20:12.299" v="3618" actId="313"/>
        <pc:sldMkLst>
          <pc:docMk/>
          <pc:sldMk cId="1777156262" sldId="273"/>
        </pc:sldMkLst>
        <pc:spChg chg="mod">
          <ac:chgData name="Kim Hyo D." userId="4a8eb3a73539d43d" providerId="LiveId" clId="{06E041C0-A4EC-4DA6-9FFE-0B338D28D7FD}" dt="2020-03-23T06:16:50.663" v="3443" actId="20577"/>
          <ac:spMkLst>
            <pc:docMk/>
            <pc:sldMk cId="1777156262" sldId="273"/>
            <ac:spMk id="2" creationId="{C8D854C5-8563-4898-B9A0-E5B72D13D583}"/>
          </ac:spMkLst>
        </pc:spChg>
        <pc:spChg chg="mod">
          <ac:chgData name="Kim Hyo D." userId="4a8eb3a73539d43d" providerId="LiveId" clId="{06E041C0-A4EC-4DA6-9FFE-0B338D28D7FD}" dt="2020-03-23T06:20:12.299" v="3618" actId="313"/>
          <ac:spMkLst>
            <pc:docMk/>
            <pc:sldMk cId="1777156262" sldId="273"/>
            <ac:spMk id="3" creationId="{B127833D-6A19-464C-AE2C-B8CFE8C0FB7F}"/>
          </ac:spMkLst>
        </pc:spChg>
      </pc:sldChg>
      <pc:sldChg chg="modSp add mod">
        <pc:chgData name="Kim Hyo D." userId="4a8eb3a73539d43d" providerId="LiveId" clId="{06E041C0-A4EC-4DA6-9FFE-0B338D28D7FD}" dt="2020-03-23T06:20:47.056" v="3628" actId="20577"/>
        <pc:sldMkLst>
          <pc:docMk/>
          <pc:sldMk cId="2928711875" sldId="274"/>
        </pc:sldMkLst>
        <pc:spChg chg="mod">
          <ac:chgData name="Kim Hyo D." userId="4a8eb3a73539d43d" providerId="LiveId" clId="{06E041C0-A4EC-4DA6-9FFE-0B338D28D7FD}" dt="2020-03-23T06:20:47.056" v="3628" actId="20577"/>
          <ac:spMkLst>
            <pc:docMk/>
            <pc:sldMk cId="2928711875" sldId="274"/>
            <ac:spMk id="7" creationId="{8DD89B66-0327-4BE1-AB38-A810E8113668}"/>
          </ac:spMkLst>
        </pc:spChg>
      </pc:sldChg>
      <pc:sldChg chg="modSp add mod">
        <pc:chgData name="Kim Hyo D." userId="4a8eb3a73539d43d" providerId="LiveId" clId="{06E041C0-A4EC-4DA6-9FFE-0B338D28D7FD}" dt="2020-03-23T06:30:08.120" v="4285" actId="27636"/>
        <pc:sldMkLst>
          <pc:docMk/>
          <pc:sldMk cId="4049330289" sldId="275"/>
        </pc:sldMkLst>
        <pc:spChg chg="mod">
          <ac:chgData name="Kim Hyo D." userId="4a8eb3a73539d43d" providerId="LiveId" clId="{06E041C0-A4EC-4DA6-9FFE-0B338D28D7FD}" dt="2020-03-23T06:21:08.041" v="3640" actId="20577"/>
          <ac:spMkLst>
            <pc:docMk/>
            <pc:sldMk cId="4049330289" sldId="275"/>
            <ac:spMk id="2" creationId="{C8D854C5-8563-4898-B9A0-E5B72D13D583}"/>
          </ac:spMkLst>
        </pc:spChg>
        <pc:spChg chg="mod">
          <ac:chgData name="Kim Hyo D." userId="4a8eb3a73539d43d" providerId="LiveId" clId="{06E041C0-A4EC-4DA6-9FFE-0B338D28D7FD}" dt="2020-03-23T06:30:08.120" v="4285" actId="27636"/>
          <ac:spMkLst>
            <pc:docMk/>
            <pc:sldMk cId="4049330289" sldId="275"/>
            <ac:spMk id="3" creationId="{B127833D-6A19-464C-AE2C-B8CFE8C0FB7F}"/>
          </ac:spMkLst>
        </pc:spChg>
      </pc:sldChg>
      <pc:sldChg chg="addSp delSp modSp add mod">
        <pc:chgData name="Kim Hyo D." userId="4a8eb3a73539d43d" providerId="LiveId" clId="{06E041C0-A4EC-4DA6-9FFE-0B338D28D7FD}" dt="2020-03-23T06:30:52.633" v="4291" actId="478"/>
        <pc:sldMkLst>
          <pc:docMk/>
          <pc:sldMk cId="3584302411" sldId="276"/>
        </pc:sldMkLst>
        <pc:spChg chg="mod">
          <ac:chgData name="Kim Hyo D." userId="4a8eb3a73539d43d" providerId="LiveId" clId="{06E041C0-A4EC-4DA6-9FFE-0B338D28D7FD}" dt="2020-03-23T06:28:39.144" v="4282" actId="20577"/>
          <ac:spMkLst>
            <pc:docMk/>
            <pc:sldMk cId="3584302411" sldId="276"/>
            <ac:spMk id="2" creationId="{E63F80A1-7739-4978-887A-BFA4AB689358}"/>
          </ac:spMkLst>
        </pc:spChg>
        <pc:spChg chg="del">
          <ac:chgData name="Kim Hyo D." userId="4a8eb3a73539d43d" providerId="LiveId" clId="{06E041C0-A4EC-4DA6-9FFE-0B338D28D7FD}" dt="2020-03-23T06:28:44.103" v="4283"/>
          <ac:spMkLst>
            <pc:docMk/>
            <pc:sldMk cId="3584302411" sldId="276"/>
            <ac:spMk id="3" creationId="{1F945362-F5B9-4578-AA12-54B27D0F8433}"/>
          </ac:spMkLst>
        </pc:spChg>
        <pc:spChg chg="add mod">
          <ac:chgData name="Kim Hyo D." userId="4a8eb3a73539d43d" providerId="LiveId" clId="{06E041C0-A4EC-4DA6-9FFE-0B338D28D7FD}" dt="2020-03-23T06:30:38.730" v="4289" actId="14100"/>
          <ac:spMkLst>
            <pc:docMk/>
            <pc:sldMk cId="3584302411" sldId="276"/>
            <ac:spMk id="6" creationId="{1B0E92F4-46D9-44EA-9EB3-FC3741B2F96F}"/>
          </ac:spMkLst>
        </pc:spChg>
        <pc:spChg chg="add del mod">
          <ac:chgData name="Kim Hyo D." userId="4a8eb3a73539d43d" providerId="LiveId" clId="{06E041C0-A4EC-4DA6-9FFE-0B338D28D7FD}" dt="2020-03-23T06:30:52.633" v="4291" actId="478"/>
          <ac:spMkLst>
            <pc:docMk/>
            <pc:sldMk cId="3584302411" sldId="276"/>
            <ac:spMk id="7" creationId="{4C09DFA5-9081-4165-95A8-4BACBDF9F18D}"/>
          </ac:spMkLst>
        </pc:spChg>
      </pc:sldChg>
      <pc:sldChg chg="addSp delSp modSp add mod">
        <pc:chgData name="Kim Hyo D." userId="4a8eb3a73539d43d" providerId="LiveId" clId="{06E041C0-A4EC-4DA6-9FFE-0B338D28D7FD}" dt="2020-03-23T10:39:16.371" v="4674" actId="20577"/>
        <pc:sldMkLst>
          <pc:docMk/>
          <pc:sldMk cId="1474855379" sldId="277"/>
        </pc:sldMkLst>
        <pc:spChg chg="del">
          <ac:chgData name="Kim Hyo D." userId="4a8eb3a73539d43d" providerId="LiveId" clId="{06E041C0-A4EC-4DA6-9FFE-0B338D28D7FD}" dt="2020-03-23T10:34:34.545" v="4293"/>
          <ac:spMkLst>
            <pc:docMk/>
            <pc:sldMk cId="1474855379" sldId="277"/>
            <ac:spMk id="2" creationId="{76414D30-7F85-4AF2-9DC4-0816B3E5AAEE}"/>
          </ac:spMkLst>
        </pc:spChg>
        <pc:spChg chg="add mod">
          <ac:chgData name="Kim Hyo D." userId="4a8eb3a73539d43d" providerId="LiveId" clId="{06E041C0-A4EC-4DA6-9FFE-0B338D28D7FD}" dt="2020-03-23T10:34:43.754" v="4311" actId="20577"/>
          <ac:spMkLst>
            <pc:docMk/>
            <pc:sldMk cId="1474855379" sldId="277"/>
            <ac:spMk id="5" creationId="{F8AF2AF1-CF9D-4D7C-91F4-0CBB328FF30A}"/>
          </ac:spMkLst>
        </pc:spChg>
        <pc:spChg chg="add mod">
          <ac:chgData name="Kim Hyo D." userId="4a8eb3a73539d43d" providerId="LiveId" clId="{06E041C0-A4EC-4DA6-9FFE-0B338D28D7FD}" dt="2020-03-23T10:39:16.371" v="4674" actId="20577"/>
          <ac:spMkLst>
            <pc:docMk/>
            <pc:sldMk cId="1474855379" sldId="277"/>
            <ac:spMk id="6" creationId="{19551B0F-FE34-44AC-938D-C3456F9E678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9EE6-4D44-42A2-B1D1-08FE98C76DBF}" type="datetimeFigureOut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1BEC2-8E7B-48E8-861D-238E654E90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5350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71B1-F054-4DB2-8089-4F23010395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D0BE0C-9ADD-4DD6-975F-B98EB0E59E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AFC05F-53D5-44EB-97AB-4FC38D36A7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0DEE7-1A48-498F-A9DA-5936D03FE508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CB14F-7914-4A4E-94BC-427F58A4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5E94D-812B-4801-B59B-BF9687A37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5082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151AD-B310-4A8E-9844-7DA00FD8B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F33453-3D8D-411B-AF1E-81DC0A63D9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5B0C5-E27D-436C-83E2-2F83F554B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31B58-7122-495A-A077-3D0E178C92D7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1EC917-4192-4462-A891-332C1364F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A045A-2DB3-4F3B-BD08-3D91758B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4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EC4B94-7564-41E0-B6B7-EDE428F96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27416F-662C-4D8A-9547-D924469C03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14AA66-C7BC-472B-B0C4-4BD01B4BA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9846-F875-4571-8C1E-5A6963B00D1D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347958-A445-4D41-B84E-DECB29D74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2FF14C-D62D-4766-8206-AFFE9C961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872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FEF1-BE7C-4811-AD3F-33C06EA93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E57CF-918D-41A8-A489-D90811DF6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CF524-9C9D-4F8C-AA2C-6A7C6B71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CFDCA-9A24-49C0-8FB9-930EBA4D3317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5B479-98FB-4066-9670-77B6E5C40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4AD48D-622D-4356-AB6B-A370078B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975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4C02-17CE-46E8-924E-919883BD3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614F06-D3B3-499C-A537-FA35A5A53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F8262-D086-4937-9A91-2F72955E1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EF58C-821E-41BB-89A9-87480B5C9C0B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BB70C-2BF1-4AC1-884C-78620AF50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A04A1-18D1-4D61-BCD2-5F5CB3E36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5422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63960-796C-4036-9F47-14BFA4E2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79D0EF-7664-4A28-8C41-D9DF3EBDE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624E25-A27F-4C33-AE84-837055336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52E99-EDF0-4571-BBCB-A253266BA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D31C3-800E-4AB2-A084-796EF1184FB0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D11113-2F0F-4E46-BB6B-405508E8B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767B0-12B3-4335-8911-8AF479673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66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DCBF-3878-4985-A79B-CF3B3C49E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5E2DB6-D9C3-407C-A7BD-2C40B9372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A5591E-AAB7-41FD-B516-B0ED47F14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49B1B4-7944-48CE-8D4A-109A1F4E3C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C32295-DBCB-4323-BF7E-82520A856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FA6EB22-FB4C-4CC2-A8CF-7F749616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78EE0-F256-4D35-8317-63BBC739F54D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E259A1-F5E2-45BF-9723-3C883EABA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3697B5-C9FF-404F-9470-94866F97D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6176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FA85C-15C9-4242-AACD-A1712B461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986AF-239F-4DFE-B0C6-512779A2F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90C82-0A78-45CC-BC30-5FBAB2846EFB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B990AC-8189-41AF-84F6-4A7A7F48E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8EC565-4276-4225-8939-F216D9ECF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621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D5503C-99BA-4857-A743-00E663D5D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264A8-DA57-4C52-8E01-58FA2B852197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3E7EA7-F5E0-4611-B6A2-FA2D33E61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21C17-B55C-4BFB-A5EF-6F3B664E7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5859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E5324-16F4-48DC-93AA-82526ECFE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23130-C6D3-4678-BEF3-FE5B6B12F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FD5E0-2438-4D56-A475-4BDBAEA84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022C5-A22C-4B63-8094-C31921FB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FF815-0865-4483-BC12-0FBE8CA80376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84CA60-E737-4330-8F9E-E1E3B2E0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D6A32-1CDD-49B4-ABA2-0E464F46A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04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2726-9643-47C6-9C33-39504BA9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93A2C-CF30-447E-B1D9-FF49711EC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/>
              <a:t>Click icon to add picture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A56CA-2F02-4A54-8F79-246C47D3CB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83BEC-FFD5-4E01-BD08-B52FB6F8D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7C3FC-AC70-4303-8C91-E6F9BF4F3E4E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75D29-F8C1-4B30-BE7E-C8311EF8E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023AB2-7AF6-45D0-AD1D-219A09B5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335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B07421-F9B0-49F8-905E-35E9FEAAF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B5466D-46FB-4C18-9947-2385C597B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0D208A-CE7E-408F-B4F3-B147D6A2E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20788-4D11-46EA-97E1-41D6D4A83507}" type="datetime1">
              <a:rPr lang="ko-KR" altLang="en-US" smtClean="0"/>
              <a:t>2020-03-31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70E16-5F39-4338-8847-9D91ADB29C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951A5-E497-485B-89AC-0C6C419B96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98CB-3706-4AA0-AC05-8E3AB3B0326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95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bit.ly/2UtuT1Z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iEzf3J4iFk" TargetMode="Externa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iiEzf3J4iFk?feature=oembed" TargetMode="Externa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o.wikipedia.org/wiki/%EC%97%90%EB%93%9C%EB%AC%B8%ED%8A%B8_%ED%9B%84%EC%84%A4" TargetMode="External"/><Relationship Id="rId2" Type="http://schemas.openxmlformats.org/officeDocument/2006/relationships/hyperlink" Target="http://commres.net/wiki/theories#situated_approach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shorturl.at/dvyDE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ommres.net/wiki/cognitive_dissonance?redirect=1" TargetMode="External"/><Relationship Id="rId2" Type="http://schemas.openxmlformats.org/officeDocument/2006/relationships/hyperlink" Target="http://commres.net/wiki/elaboration_likelihood_mode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54DC5-DABF-4192-8EAD-921948C86D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/>
              <a:t>Media Research Methods</a:t>
            </a:r>
            <a:endParaRPr lang="ko-KR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9C664-A4B2-4334-BF47-F93AA26648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미디어 조사 방법론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A65212-96BA-4274-B62A-9E3C74084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49947-6226-4060-B018-5154FD6A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5909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8AF2AF1-CF9D-4D7C-91F4-0CBB328FF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</a:t>
            </a:r>
            <a:endParaRPr lang="ko-KR" alt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551B0F-FE34-44AC-938D-C3456F9E6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Before examining socially constructed world</a:t>
            </a:r>
          </a:p>
          <a:p>
            <a:r>
              <a:rPr lang="en-US" altLang="ko-KR" dirty="0"/>
              <a:t>Knowledge from empiricism: How concrete is it?</a:t>
            </a:r>
          </a:p>
          <a:p>
            <a:r>
              <a:rPr lang="en-US" altLang="ko-KR" dirty="0"/>
              <a:t>Empiricism: tabula </a:t>
            </a:r>
            <a:r>
              <a:rPr lang="en-US" altLang="ko-KR" dirty="0" err="1"/>
              <a:t>rosa</a:t>
            </a:r>
            <a:endParaRPr lang="en-US" altLang="ko-KR" dirty="0"/>
          </a:p>
          <a:p>
            <a:pPr lvl="1"/>
            <a:r>
              <a:rPr lang="en-US" altLang="ko-KR" dirty="0"/>
              <a:t>Desk . . . From your experience (empirical knowledge of desk)</a:t>
            </a:r>
          </a:p>
          <a:p>
            <a:pPr lvl="1"/>
            <a:r>
              <a:rPr lang="en-US" altLang="ko-KR" dirty="0"/>
              <a:t>Desk (R) . . . . Desk (M) </a:t>
            </a:r>
          </a:p>
          <a:p>
            <a:pPr lvl="2"/>
            <a:r>
              <a:rPr lang="en-US" altLang="ko-KR" dirty="0"/>
              <a:t>Are they same?</a:t>
            </a:r>
          </a:p>
          <a:p>
            <a:pPr lvl="2"/>
            <a:r>
              <a:rPr lang="en-US" altLang="ko-KR" dirty="0"/>
              <a:t>What is the desk </a:t>
            </a:r>
            <a:r>
              <a:rPr lang="en-US" altLang="ko-KR"/>
              <a:t>in your mind?</a:t>
            </a:r>
            <a:endParaRPr lang="en-US" altLang="ko-KR" dirty="0"/>
          </a:p>
          <a:p>
            <a:pPr lvl="2"/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1DCC36-9370-425C-AEE7-C91CC2895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06C0F-5520-4B92-A0A0-6E0AC882B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4855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EDD7C-5546-4E0B-B4A1-52682AAF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 based</a:t>
            </a:r>
            <a:endParaRPr lang="ko-KR" alt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249576-4F04-4A5F-9850-74E59D10D74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sz="2000" dirty="0">
                <a:hlinkClick r:id="rId2"/>
              </a:rPr>
              <a:t>https://bit.ly/2UtuT1Z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51E78-C343-40E1-8560-1FC45DE5EF0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/>
              <a:t>What is it?</a:t>
            </a:r>
          </a:p>
          <a:p>
            <a:r>
              <a:rPr lang="en-US" altLang="ko-KR" dirty="0"/>
              <a:t>How do you come to know?</a:t>
            </a:r>
          </a:p>
          <a:p>
            <a:r>
              <a:rPr lang="en-US" altLang="ko-KR" dirty="0"/>
              <a:t>Objectivity in human knowledge – X?</a:t>
            </a:r>
          </a:p>
          <a:p>
            <a:r>
              <a:rPr lang="en-US" altLang="ko-KR" dirty="0"/>
              <a:t>Subjectivity – O?</a:t>
            </a:r>
          </a:p>
          <a:p>
            <a:r>
              <a:rPr lang="en-US" altLang="ko-KR" dirty="0"/>
              <a:t>What is pure knowledge among us? </a:t>
            </a:r>
          </a:p>
          <a:p>
            <a:r>
              <a:rPr lang="en-US" altLang="ko-KR" dirty="0"/>
              <a:t>How do you know mine is not different from yours?</a:t>
            </a:r>
          </a:p>
          <a:p>
            <a:endParaRPr lang="ko-KR" altLang="en-US" dirty="0"/>
          </a:p>
        </p:txBody>
      </p:sp>
      <p:pic>
        <p:nvPicPr>
          <p:cNvPr id="1026" name="Picture 2" descr="duck or rabitt ">
            <a:extLst>
              <a:ext uri="{FF2B5EF4-FFF2-40B4-BE49-F238E27FC236}">
                <a16:creationId xmlns:a16="http://schemas.microsoft.com/office/drawing/2014/main" id="{CCA0B3BD-2FC3-41A7-80DB-E888B4DFD6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082" y="1920222"/>
            <a:ext cx="4272873" cy="291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1D1A5-9EBE-414F-A54A-B1654C3A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18687-7FE2-4C17-B3B7-E95F05E8E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6539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07663-16D1-4740-B083-A2640B78A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40E0A-FC03-489F-B8C0-73F0B3C1B75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/>
              <a:t>Similar e.g. </a:t>
            </a:r>
          </a:p>
          <a:p>
            <a:r>
              <a:rPr lang="en-US" altLang="ko-KR" dirty="0"/>
              <a:t>showing imperfection as a whole experience</a:t>
            </a:r>
          </a:p>
          <a:p>
            <a:pPr lvl="1"/>
            <a:r>
              <a:rPr lang="en-US" altLang="ko-KR" dirty="0">
                <a:hlinkClick r:id="rId3"/>
              </a:rPr>
              <a:t>https://www.youtube.com/watch?v=iiEzf3J4iFk</a:t>
            </a:r>
            <a:endParaRPr lang="en-US" altLang="ko-KR" dirty="0"/>
          </a:p>
          <a:p>
            <a:pPr lvl="1"/>
            <a:r>
              <a:rPr lang="en-US" altLang="ko-KR" dirty="0"/>
              <a:t>Girls in green shirts</a:t>
            </a:r>
          </a:p>
          <a:p>
            <a:pPr lvl="1"/>
            <a:r>
              <a:rPr lang="en-US" altLang="ko-KR" dirty="0"/>
              <a:t>How many jumps do they make in the </a:t>
            </a:r>
            <a:r>
              <a:rPr lang="en-US" altLang="ko-KR" dirty="0" err="1"/>
              <a:t>Youtube</a:t>
            </a:r>
            <a:r>
              <a:rPr lang="en-US" altLang="ko-KR" dirty="0"/>
              <a:t> film?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pic>
        <p:nvPicPr>
          <p:cNvPr id="5" name="Online Media 4" title="A Double Dutch | Brain Games">
            <a:hlinkClick r:id="" action="ppaction://media"/>
            <a:extLst>
              <a:ext uri="{FF2B5EF4-FFF2-40B4-BE49-F238E27FC236}">
                <a16:creationId xmlns:a16="http://schemas.microsoft.com/office/drawing/2014/main" id="{E368FF89-19B2-49F5-BE26-03FD8680EE4B}"/>
              </a:ext>
            </a:extLst>
          </p:cNvPr>
          <p:cNvPicPr>
            <a:picLocks noGrp="1" noRot="1" noChangeAspect="1"/>
          </p:cNvPicPr>
          <p:nvPr>
            <p:ph sz="half" idx="2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6172200" y="2543175"/>
            <a:ext cx="5181600" cy="291465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46DE71-FE9E-4D35-AAF2-823FD166B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DD349C-4581-4C37-894F-6D91CCC2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792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83F4885-1CD9-4C80-B2B9-C330E4844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</a:t>
            </a:r>
            <a:endParaRPr lang="ko-KR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B78B80-CAB1-4BAE-9F5F-38DD3B697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>
                <a:hlinkClick r:id="rId2"/>
              </a:rPr>
              <a:t>http://commres.net/wiki/theories#situated_approach</a:t>
            </a:r>
            <a:endParaRPr lang="en-US" altLang="ko-KR" dirty="0"/>
          </a:p>
          <a:p>
            <a:r>
              <a:rPr lang="en-US" altLang="ko-KR" dirty="0"/>
              <a:t>Husserl, Edmund</a:t>
            </a:r>
          </a:p>
          <a:p>
            <a:pPr lvl="1">
              <a:lnSpc>
                <a:spcPct val="120000"/>
              </a:lnSpc>
            </a:pPr>
            <a:r>
              <a:rPr lang="en-US" altLang="ko-KR" dirty="0"/>
              <a:t>19</a:t>
            </a:r>
            <a:r>
              <a:rPr lang="ko-KR" altLang="en-US" dirty="0"/>
              <a:t>세기에서 </a:t>
            </a:r>
            <a:r>
              <a:rPr lang="en-US" altLang="ko-KR" dirty="0"/>
              <a:t>20</a:t>
            </a:r>
            <a:r>
              <a:rPr lang="ko-KR" altLang="en-US" dirty="0"/>
              <a:t>세기에 걸쳐 급속하게 발전한 과학과 기술은 전통적으로 철학의 영역이라 여겨지고 있었던 분야들을 자신의 범주로 포함시켰다</a:t>
            </a:r>
            <a:r>
              <a:rPr lang="en-US" altLang="ko-KR" dirty="0"/>
              <a:t>. </a:t>
            </a:r>
            <a:r>
              <a:rPr lang="ko-KR" altLang="en-US" dirty="0"/>
              <a:t>특히 심리학의 형성과 발전은 인지</a:t>
            </a:r>
            <a:r>
              <a:rPr lang="en-US" altLang="ko-KR" dirty="0"/>
              <a:t>, </a:t>
            </a:r>
            <a:r>
              <a:rPr lang="ko-KR" altLang="en-US" dirty="0"/>
              <a:t>정신과 같은 철학 본원의 영역으로 인정 받던 분야 역시 과학의 탐구 대상에서 제외될 수 없음을 보여주었다</a:t>
            </a:r>
            <a:r>
              <a:rPr lang="en-US" altLang="ko-KR" dirty="0"/>
              <a:t>. </a:t>
            </a:r>
            <a:r>
              <a:rPr lang="ko-KR" altLang="en-US" dirty="0"/>
              <a:t>이렇게 과학의 거센 도전을 맞은 철학은 영국</a:t>
            </a:r>
            <a:r>
              <a:rPr lang="en-US" altLang="ko-KR" dirty="0"/>
              <a:t>, </a:t>
            </a:r>
            <a:r>
              <a:rPr lang="ko-KR" altLang="en-US" dirty="0"/>
              <a:t>미국의 철학과 같이 보다 </a:t>
            </a:r>
            <a:r>
              <a:rPr lang="ko-KR" altLang="en-US" dirty="0" err="1"/>
              <a:t>과학쪽으로</a:t>
            </a:r>
            <a:r>
              <a:rPr lang="ko-KR" altLang="en-US" dirty="0"/>
              <a:t> 다가가거나</a:t>
            </a:r>
            <a:r>
              <a:rPr lang="en-US" altLang="ko-KR" dirty="0"/>
              <a:t>, </a:t>
            </a:r>
            <a:r>
              <a:rPr lang="ko-KR" altLang="en-US" dirty="0" err="1"/>
              <a:t>리케르트와</a:t>
            </a:r>
            <a:r>
              <a:rPr lang="ko-KR" altLang="en-US" dirty="0"/>
              <a:t> 같은 </a:t>
            </a:r>
            <a:r>
              <a:rPr lang="ko-KR" altLang="en-US" dirty="0" err="1"/>
              <a:t>신칸트주의에서</a:t>
            </a:r>
            <a:r>
              <a:rPr lang="ko-KR" altLang="en-US" dirty="0"/>
              <a:t> 처럼 과학과 철학을 별개의 학문으로 분리하려는 움직임이 있었다</a:t>
            </a:r>
            <a:r>
              <a:rPr lang="en-US" altLang="ko-KR" dirty="0"/>
              <a:t>. </a:t>
            </a:r>
            <a:r>
              <a:rPr lang="ko-KR" altLang="en-US" dirty="0"/>
              <a:t>후설은 앞의 움직임과는 다른 방향에서 과학을 바라보았다</a:t>
            </a:r>
            <a:r>
              <a:rPr lang="en-US" altLang="ko-KR" dirty="0"/>
              <a:t>. </a:t>
            </a:r>
            <a:r>
              <a:rPr lang="ko-KR" altLang="en-US" dirty="0"/>
              <a:t>그는 과학의 근간을 이루는 실증주의를 공격하여 그것이 참된 의미의 객관이 될 수 있는지 물었다</a:t>
            </a:r>
            <a:r>
              <a:rPr lang="en-US" altLang="ko-KR" dirty="0"/>
              <a:t>. </a:t>
            </a:r>
            <a:r>
              <a:rPr lang="ko-KR" altLang="en-US" dirty="0"/>
              <a:t>이러한 실증주의 비판을 통해 후설이 제창한 철학을 현상학이라 한다</a:t>
            </a:r>
            <a:r>
              <a:rPr lang="en-US" altLang="ko-KR" dirty="0"/>
              <a:t>. - </a:t>
            </a:r>
            <a:r>
              <a:rPr lang="en-US" altLang="ko-KR" dirty="0">
                <a:hlinkClick r:id="rId3" tooltip="https://ko.wikipedia.org/wiki/%EC%97%90%EB%93%9C%EB%AC%B8%ED%8A%B8_%ED%9B%84%EC%84%A4"/>
              </a:rPr>
              <a:t>Edmund Husserl</a:t>
            </a:r>
            <a:r>
              <a:rPr lang="ko-KR" altLang="en-US" dirty="0"/>
              <a:t> </a:t>
            </a:r>
            <a:r>
              <a:rPr lang="en-US" altLang="ko-KR" dirty="0" err="1"/>
              <a:t>Wikipedi</a:t>
            </a:r>
            <a:r>
              <a:rPr lang="en-US" altLang="ko-KR" dirty="0"/>
              <a:t> Kr.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005EB-A4C7-4B06-9927-4DFEDD5B0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81DE-F271-4936-A8A0-4EE20B470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03676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6623F-4AE4-4F9E-BC70-9C1073A29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9C9C5-6678-4D28-BB35-5D8B93A01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err="1"/>
              <a:t>Shutz</a:t>
            </a:r>
            <a:r>
              <a:rPr lang="en-US" altLang="ko-KR" dirty="0"/>
              <a:t>, Alfred </a:t>
            </a:r>
          </a:p>
          <a:p>
            <a:pPr lvl="1"/>
            <a:r>
              <a:rPr lang="en-US" altLang="ko-KR" dirty="0"/>
              <a:t>Phenomenology</a:t>
            </a:r>
            <a:r>
              <a:rPr lang="ko-KR" altLang="en-US" dirty="0"/>
              <a:t> </a:t>
            </a:r>
            <a:r>
              <a:rPr lang="en-US" altLang="ko-KR" dirty="0"/>
              <a:t>of</a:t>
            </a:r>
            <a:r>
              <a:rPr lang="ko-KR" altLang="en-US" dirty="0"/>
              <a:t> </a:t>
            </a:r>
            <a:r>
              <a:rPr lang="en-US" altLang="ko-KR" dirty="0"/>
              <a:t>sociology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사회학의</a:t>
            </a:r>
            <a:r>
              <a:rPr lang="en-US" altLang="ko-KR" dirty="0"/>
              <a:t> </a:t>
            </a:r>
            <a:r>
              <a:rPr lang="ko-KR" altLang="en-US" dirty="0"/>
              <a:t>현상학</a:t>
            </a:r>
            <a:r>
              <a:rPr lang="en-US" altLang="ko-KR" dirty="0"/>
              <a:t>) </a:t>
            </a:r>
            <a:r>
              <a:rPr lang="ko-KR" altLang="en-US" dirty="0"/>
              <a:t>혹은 </a:t>
            </a:r>
            <a:endParaRPr lang="en-US" altLang="ko-KR" dirty="0"/>
          </a:p>
          <a:p>
            <a:pPr lvl="1"/>
            <a:r>
              <a:rPr lang="en-US" altLang="ko-KR" dirty="0"/>
              <a:t>Social phenomenology (</a:t>
            </a:r>
            <a:r>
              <a:rPr lang="ko-KR" altLang="en-US" dirty="0"/>
              <a:t>사회현상학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/>
              <a:t>Inter-subjectivity (</a:t>
            </a:r>
            <a:r>
              <a:rPr lang="ko-KR" altLang="en-US" dirty="0"/>
              <a:t>간주관성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 err="1"/>
              <a:t>Typification</a:t>
            </a:r>
            <a:r>
              <a:rPr lang="en-US" altLang="ko-KR" dirty="0"/>
              <a:t> (</a:t>
            </a:r>
            <a:r>
              <a:rPr lang="ko-KR" altLang="en-US" dirty="0"/>
              <a:t>전형화</a:t>
            </a:r>
            <a:r>
              <a:rPr lang="en-US" altLang="ko-KR" dirty="0"/>
              <a:t>) </a:t>
            </a:r>
          </a:p>
          <a:p>
            <a:pPr lvl="1"/>
            <a:r>
              <a:rPr lang="en-US" altLang="ko-KR" dirty="0"/>
              <a:t>Influence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Peter</a:t>
            </a:r>
            <a:r>
              <a:rPr lang="ko-KR" altLang="en-US" dirty="0"/>
              <a:t> </a:t>
            </a:r>
            <a:r>
              <a:rPr lang="en-US" altLang="ko-KR" dirty="0"/>
              <a:t>Berger</a:t>
            </a:r>
            <a:r>
              <a:rPr lang="ko-KR" altLang="en-US" dirty="0"/>
              <a:t> </a:t>
            </a:r>
            <a:endParaRPr lang="en-US" altLang="ko-KR" dirty="0"/>
          </a:p>
          <a:p>
            <a:pPr lvl="2"/>
            <a:r>
              <a:rPr lang="en-US" altLang="ko-KR"/>
              <a:t>Social construction </a:t>
            </a:r>
            <a:r>
              <a:rPr lang="en-US" altLang="ko-KR" dirty="0"/>
              <a:t>of reality (</a:t>
            </a:r>
            <a:r>
              <a:rPr lang="ko-KR" altLang="en-US" dirty="0"/>
              <a:t>실제의 사회적 </a:t>
            </a:r>
            <a:r>
              <a:rPr lang="ko-KR" altLang="en-US" dirty="0" err="1"/>
              <a:t>구성론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5FEF0-C853-408E-83B4-EAFD5DD4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0CE94B-0348-4CCB-8544-700AC0E91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2416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54C5-8563-4898-B9A0-E5B72D13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7833D-6A19-464C-AE2C-B8CFE8C0F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Goffman, Erving</a:t>
            </a:r>
          </a:p>
          <a:p>
            <a:pPr lvl="1"/>
            <a:r>
              <a:rPr lang="en-US" altLang="ko-KR" dirty="0" err="1"/>
              <a:t>Dramaturlogy</a:t>
            </a:r>
            <a:r>
              <a:rPr lang="en-US" altLang="ko-KR" dirty="0"/>
              <a:t> in social interaction</a:t>
            </a:r>
          </a:p>
          <a:p>
            <a:pPr lvl="1"/>
            <a:r>
              <a:rPr lang="en-US" altLang="ko-KR" dirty="0"/>
              <a:t>Impression management </a:t>
            </a:r>
          </a:p>
          <a:p>
            <a:pPr lvl="2"/>
            <a:r>
              <a:rPr lang="en-US" altLang="ko-KR" dirty="0"/>
              <a:t>Maintaining faces (</a:t>
            </a:r>
            <a:r>
              <a:rPr lang="ko-KR" altLang="en-US" dirty="0"/>
              <a:t>체면</a:t>
            </a:r>
            <a:r>
              <a:rPr lang="en-US" altLang="ko-KR" dirty="0"/>
              <a:t>)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D2816C-530D-4645-BC0F-EDD80E3F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75B18A-0220-4C8C-BFD1-294EDBC60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7156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0386B-3B24-43DA-A944-8CF65DCC6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13056-9894-4DB5-9F82-A7894C1CD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Garfinkel, Harold</a:t>
            </a:r>
          </a:p>
          <a:p>
            <a:pPr lvl="1"/>
            <a:r>
              <a:rPr lang="en-US" altLang="ko-KR" dirty="0"/>
              <a:t>Breaching experiment </a:t>
            </a:r>
          </a:p>
          <a:p>
            <a:pPr lvl="2"/>
            <a:r>
              <a:rPr lang="en-US" altLang="ko-KR" dirty="0"/>
              <a:t>How knowledgeable “people” are</a:t>
            </a:r>
          </a:p>
          <a:p>
            <a:pPr lvl="2"/>
            <a:r>
              <a:rPr lang="en-US" altLang="ko-KR" dirty="0"/>
              <a:t>In comparison to “researchers”</a:t>
            </a:r>
          </a:p>
          <a:p>
            <a:pPr lvl="2"/>
            <a:r>
              <a:rPr lang="en-US" altLang="ko-KR" dirty="0"/>
              <a:t>“taken-for-granted” manner – social performance</a:t>
            </a:r>
          </a:p>
          <a:p>
            <a:pPr lvl="1"/>
            <a:r>
              <a:rPr lang="en-US" altLang="ko-KR" dirty="0"/>
              <a:t>Ethnomethodology</a:t>
            </a:r>
          </a:p>
          <a:p>
            <a:pPr lvl="2"/>
            <a:r>
              <a:rPr lang="en-US" altLang="ko-KR" dirty="0" err="1"/>
              <a:t>Ethno</a:t>
            </a:r>
            <a:r>
              <a:rPr lang="en-US" altLang="ko-KR" dirty="0"/>
              <a:t> = ethnic = </a:t>
            </a:r>
            <a:r>
              <a:rPr lang="ko-KR" altLang="en-US" dirty="0"/>
              <a:t>종족</a:t>
            </a:r>
            <a:r>
              <a:rPr lang="en-US" altLang="ko-KR" dirty="0"/>
              <a:t>, </a:t>
            </a:r>
            <a:r>
              <a:rPr lang="ko-KR" altLang="en-US" dirty="0"/>
              <a:t>부족</a:t>
            </a:r>
            <a:r>
              <a:rPr lang="en-US" altLang="ko-KR" dirty="0"/>
              <a:t>, </a:t>
            </a:r>
            <a:r>
              <a:rPr lang="ko-KR" altLang="en-US" dirty="0"/>
              <a:t>사람들 </a:t>
            </a:r>
            <a:endParaRPr lang="en-US" altLang="ko-KR" dirty="0"/>
          </a:p>
          <a:p>
            <a:pPr lvl="2"/>
            <a:r>
              <a:rPr lang="en-US" altLang="ko-KR" dirty="0"/>
              <a:t>Method = </a:t>
            </a:r>
            <a:r>
              <a:rPr lang="ko-KR" altLang="en-US" dirty="0"/>
              <a:t>방법</a:t>
            </a:r>
            <a:endParaRPr lang="en-US" altLang="ko-KR" dirty="0"/>
          </a:p>
          <a:p>
            <a:pPr lvl="2"/>
            <a:r>
              <a:rPr lang="en-US" altLang="ko-KR" dirty="0"/>
              <a:t>Logy = </a:t>
            </a:r>
            <a:r>
              <a:rPr lang="ko-KR" altLang="en-US" dirty="0"/>
              <a:t>학문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D83D3F-4DB0-4BE4-87E9-BC86711C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CDA96C-0823-4AED-903C-C2173B793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6283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F6CF-095D-4D89-8918-F134A22D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6FCC5-6640-4674-9D60-310B99DBD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Geertz, Clifford </a:t>
            </a:r>
          </a:p>
          <a:p>
            <a:pPr lvl="1"/>
            <a:r>
              <a:rPr lang="en-US" altLang="ko-KR" dirty="0"/>
              <a:t>Thick description</a:t>
            </a:r>
          </a:p>
          <a:p>
            <a:pPr lvl="1"/>
            <a:r>
              <a:rPr lang="en-US" altLang="ko-KR" dirty="0"/>
              <a:t>Princeton</a:t>
            </a:r>
            <a:r>
              <a:rPr lang="ko-KR" altLang="en-US" dirty="0"/>
              <a:t> </a:t>
            </a:r>
            <a:r>
              <a:rPr lang="en-US" altLang="ko-KR" dirty="0"/>
              <a:t>University</a:t>
            </a:r>
            <a:r>
              <a:rPr lang="ko-KR" altLang="en-US" dirty="0"/>
              <a:t> </a:t>
            </a:r>
            <a:r>
              <a:rPr lang="en-US" altLang="ko-KR" dirty="0"/>
              <a:t>–</a:t>
            </a:r>
            <a:r>
              <a:rPr lang="ko-KR" altLang="en-US" dirty="0"/>
              <a:t> </a:t>
            </a:r>
            <a:r>
              <a:rPr lang="en-US" altLang="ko-KR" dirty="0"/>
              <a:t>Anthropology (</a:t>
            </a:r>
            <a:r>
              <a:rPr lang="ko-KR" altLang="en-US" dirty="0"/>
              <a:t>인류문화학</a:t>
            </a:r>
            <a:r>
              <a:rPr lang="en-US" altLang="ko-KR"/>
              <a:t>)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F5D9A5-90FE-42E8-A3AD-68E89A79B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11090-151C-43D7-AC79-7F6941BEC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6006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DD89B66-0327-4BE1-AB38-A810E811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Enacted-based: </a:t>
            </a:r>
            <a:endParaRPr lang="ko-KR" alt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3F7F7B4-7FF9-44D0-90F6-18549396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0F1F51-A952-4BAB-84AD-8ADDC5A9F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87118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854C5-8563-4898-B9A0-E5B72D13D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Enacted: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7833D-6A19-464C-AE2C-B8CFE8C0F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Giddens, Anthony: Structuration theory </a:t>
            </a:r>
          </a:p>
          <a:p>
            <a:r>
              <a:rPr lang="en-US" altLang="ko-KR" dirty="0"/>
              <a:t>Not structuralism, but structure-</a:t>
            </a:r>
            <a:r>
              <a:rPr lang="en-US" altLang="ko-KR" dirty="0" err="1"/>
              <a:t>ation</a:t>
            </a:r>
            <a:r>
              <a:rPr lang="en-US" altLang="ko-KR" dirty="0"/>
              <a:t>  </a:t>
            </a:r>
          </a:p>
          <a:p>
            <a:r>
              <a:rPr lang="en-US" altLang="ko-KR" dirty="0"/>
              <a:t>Approach 1,2 vs. approach 3</a:t>
            </a:r>
          </a:p>
          <a:p>
            <a:r>
              <a:rPr lang="en-US" altLang="ko-KR" dirty="0"/>
              <a:t>Duality of structure: </a:t>
            </a:r>
          </a:p>
          <a:p>
            <a:pPr lvl="1"/>
            <a:r>
              <a:rPr lang="en-US" altLang="ko-KR" dirty="0"/>
              <a:t>Structure: (social) rules and resources</a:t>
            </a:r>
          </a:p>
          <a:p>
            <a:pPr lvl="2"/>
            <a:r>
              <a:rPr lang="en-US" altLang="ko-KR" dirty="0"/>
              <a:t>Influencing people (agency)</a:t>
            </a:r>
          </a:p>
          <a:p>
            <a:pPr lvl="1"/>
            <a:r>
              <a:rPr lang="en-US" altLang="ko-KR" dirty="0"/>
              <a:t>Agency:</a:t>
            </a:r>
          </a:p>
          <a:p>
            <a:pPr lvl="2"/>
            <a:r>
              <a:rPr lang="en-US" altLang="ko-KR" dirty="0"/>
              <a:t>Draw upon structures (social rules and resources) with (TFG manner)</a:t>
            </a:r>
          </a:p>
          <a:p>
            <a:pPr lvl="2"/>
            <a:r>
              <a:rPr lang="en-US" altLang="ko-KR" dirty="0"/>
              <a:t>Influencing structure while performing social interaction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AD98C2-923F-4545-8A0F-6D4C836C4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5DFDD-1FF2-463E-B883-12A9C20DA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933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987DE-AA08-47E6-8FF9-AFF7F9AFF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이론들에 대한 접근법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FD9A8-73E0-490C-8292-82F723BC0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이론 </a:t>
            </a:r>
            <a:r>
              <a:rPr lang="en-US" altLang="ko-KR" dirty="0"/>
              <a:t> </a:t>
            </a:r>
          </a:p>
          <a:p>
            <a:pPr lvl="1"/>
            <a:r>
              <a:rPr lang="ko-KR" altLang="en-US" dirty="0"/>
              <a:t>사회과학적 사고방식 </a:t>
            </a:r>
            <a:endParaRPr lang="en-US" altLang="ko-KR" dirty="0"/>
          </a:p>
          <a:p>
            <a:pPr lvl="1"/>
            <a:r>
              <a:rPr lang="ko-KR" altLang="en-US" dirty="0"/>
              <a:t>과학에서 유래 </a:t>
            </a:r>
            <a:endParaRPr lang="en-US" altLang="ko-KR" dirty="0"/>
          </a:p>
          <a:p>
            <a:pPr lvl="1"/>
            <a:r>
              <a:rPr lang="ko-KR" altLang="en-US" dirty="0"/>
              <a:t>일반화</a:t>
            </a:r>
            <a:r>
              <a:rPr lang="en-US" altLang="ko-KR" dirty="0"/>
              <a:t>, </a:t>
            </a:r>
            <a:r>
              <a:rPr lang="ko-KR" altLang="en-US" dirty="0"/>
              <a:t>규칙성에 관심</a:t>
            </a:r>
            <a:endParaRPr lang="en-US" altLang="ko-KR" dirty="0"/>
          </a:p>
          <a:p>
            <a:pPr lvl="1"/>
            <a:r>
              <a:rPr lang="en-US" altLang="ko-KR" dirty="0"/>
              <a:t>(</a:t>
            </a:r>
            <a:r>
              <a:rPr lang="ko-KR" altLang="en-US" dirty="0"/>
              <a:t>인간</a:t>
            </a:r>
            <a:r>
              <a:rPr lang="en-US" altLang="ko-KR" dirty="0"/>
              <a:t>)</a:t>
            </a:r>
            <a:r>
              <a:rPr lang="ko-KR" altLang="en-US" dirty="0"/>
              <a:t>사회에 대한 일반화</a:t>
            </a:r>
            <a:r>
              <a:rPr lang="en-US" altLang="ko-KR" dirty="0"/>
              <a:t>, </a:t>
            </a:r>
            <a:r>
              <a:rPr lang="ko-KR" altLang="en-US" dirty="0"/>
              <a:t>규칙성을 탐구하는 학문</a:t>
            </a:r>
            <a:endParaRPr lang="en-US" altLang="ko-KR" dirty="0"/>
          </a:p>
          <a:p>
            <a:r>
              <a:rPr lang="ko-KR" altLang="en-US" dirty="0"/>
              <a:t>수 많은 이론들 </a:t>
            </a:r>
            <a:endParaRPr lang="en-US" altLang="ko-KR" dirty="0"/>
          </a:p>
          <a:p>
            <a:pPr lvl="1"/>
            <a:r>
              <a:rPr lang="en-US" altLang="ko-KR" dirty="0">
                <a:hlinkClick r:id="rId2"/>
              </a:rPr>
              <a:t>http://shorturl.at/dvyDE</a:t>
            </a:r>
            <a:endParaRPr lang="en-US" altLang="ko-KR" dirty="0"/>
          </a:p>
          <a:p>
            <a:pPr lvl="1"/>
            <a:r>
              <a:rPr lang="en-US" altLang="ko-KR" dirty="0"/>
              <a:t>4</a:t>
            </a:r>
            <a:r>
              <a:rPr lang="ko-KR" altLang="en-US" dirty="0"/>
              <a:t>가지로 범주화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1B0E1-24E6-4CF5-B770-34BA24FE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CF389A-0B2B-44D4-8570-283FB110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0725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F80A1-7739-4978-887A-BFA4AB689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Enacted:</a:t>
            </a:r>
            <a:endParaRPr lang="ko-KR" alt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0E92F4-46D9-44EA-9EB3-FC3741B2F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915653" cy="4351338"/>
          </a:xfrm>
        </p:spPr>
        <p:txBody>
          <a:bodyPr/>
          <a:lstStyle/>
          <a:p>
            <a:r>
              <a:rPr lang="en-US" altLang="ko-KR" dirty="0"/>
              <a:t>How music and language changes across the generations?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14877C-E55A-4196-AD02-7FFFB320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92222-96B0-4823-8992-45A62F8BB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4302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C5B214E-2663-4DD7-88A9-CC6A3C1FE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Approaches:</a:t>
            </a:r>
            <a:endParaRPr lang="ko-KR" alt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F5DE491-4D12-43AE-8094-1F658594A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이론들을 묶어서 보기 위한 </a:t>
            </a:r>
            <a:r>
              <a:rPr lang="en-US" altLang="ko-KR" dirty="0"/>
              <a:t>4</a:t>
            </a:r>
            <a:r>
              <a:rPr lang="ko-KR" altLang="en-US" dirty="0"/>
              <a:t>가지 접근법</a:t>
            </a:r>
            <a:endParaRPr lang="en-US" altLang="ko-KR" dirty="0"/>
          </a:p>
          <a:p>
            <a:r>
              <a:rPr lang="ko-KR" altLang="en-US" dirty="0"/>
              <a:t>인식론과 </a:t>
            </a:r>
            <a:r>
              <a:rPr lang="en-US" altLang="ko-KR" dirty="0"/>
              <a:t>(epistemology) </a:t>
            </a:r>
            <a:r>
              <a:rPr lang="ko-KR" altLang="en-US" dirty="0"/>
              <a:t>존재론</a:t>
            </a:r>
            <a:r>
              <a:rPr lang="en-US" altLang="ko-KR" dirty="0"/>
              <a:t> (ontology)</a:t>
            </a:r>
            <a:r>
              <a:rPr lang="ko-KR" altLang="en-US" dirty="0"/>
              <a:t>의 차이</a:t>
            </a:r>
            <a:endParaRPr lang="en-US" altLang="ko-KR" dirty="0"/>
          </a:p>
          <a:p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철학적 기반에 차이가 있음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이 중에서 </a:t>
            </a:r>
            <a:r>
              <a:rPr lang="en-US" altLang="ko-KR" dirty="0"/>
              <a:t>1, 2</a:t>
            </a:r>
            <a:r>
              <a:rPr lang="ko-KR" altLang="en-US" dirty="0"/>
              <a:t>는 과학의 철학적 기반과 일치</a:t>
            </a:r>
            <a:endParaRPr lang="en-US" altLang="ko-KR" dirty="0"/>
          </a:p>
          <a:p>
            <a:r>
              <a:rPr lang="ko-KR" altLang="en-US" dirty="0"/>
              <a:t>이론으로 </a:t>
            </a:r>
            <a:r>
              <a:rPr lang="en-US" altLang="ko-KR" dirty="0"/>
              <a:t>(</a:t>
            </a:r>
            <a:r>
              <a:rPr lang="ko-KR" altLang="en-US" dirty="0"/>
              <a:t>법칙</a:t>
            </a:r>
            <a:r>
              <a:rPr lang="en-US" altLang="ko-KR" dirty="0"/>
              <a:t>, </a:t>
            </a:r>
            <a:r>
              <a:rPr lang="ko-KR" altLang="en-US" dirty="0"/>
              <a:t>원리원칙</a:t>
            </a:r>
            <a:r>
              <a:rPr lang="en-US" altLang="ko-KR" dirty="0"/>
              <a:t>) </a:t>
            </a:r>
            <a:r>
              <a:rPr lang="ko-KR" altLang="en-US" dirty="0"/>
              <a:t>사회를 설명하는 경향 </a:t>
            </a:r>
            <a:r>
              <a:rPr lang="en-US" altLang="ko-KR" dirty="0"/>
              <a:t>(</a:t>
            </a:r>
            <a:r>
              <a:rPr lang="ko-KR" altLang="en-US" dirty="0"/>
              <a:t>간단한 설명이 최고의 설명</a:t>
            </a:r>
            <a:r>
              <a:rPr lang="en-US" altLang="ko-KR" dirty="0"/>
              <a:t>) </a:t>
            </a:r>
          </a:p>
          <a:p>
            <a:r>
              <a:rPr lang="ko-KR" altLang="en-US" dirty="0"/>
              <a:t>따라서</a:t>
            </a:r>
            <a:r>
              <a:rPr lang="en-US" altLang="ko-KR" dirty="0"/>
              <a:t>, </a:t>
            </a:r>
            <a:r>
              <a:rPr lang="ko-KR" altLang="en-US" dirty="0"/>
              <a:t>사회이론</a:t>
            </a:r>
            <a:r>
              <a:rPr lang="en-US" altLang="ko-KR" dirty="0"/>
              <a:t>, </a:t>
            </a:r>
            <a:r>
              <a:rPr lang="ko-KR" altLang="en-US" dirty="0"/>
              <a:t>커뮤니케이션이론</a:t>
            </a:r>
            <a:r>
              <a:rPr lang="en-US" altLang="ko-KR" dirty="0"/>
              <a:t>, </a:t>
            </a:r>
            <a:r>
              <a:rPr lang="ko-KR" altLang="en-US" dirty="0"/>
              <a:t>미디어이론 등의 원리원칙이 사회설명에 도움이 되는가를 테스트하는 형식을 갖음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A03F6-B980-48D6-82B5-3562D3F5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E6D8A-E79B-4187-BD67-94FBE4E58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44278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ED1CB-4C69-4C85-9A02-5A9C184FF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Babie’s</a:t>
            </a:r>
            <a:r>
              <a:rPr lang="en-US" altLang="ko-KR" dirty="0"/>
              <a:t> </a:t>
            </a:r>
            <a:r>
              <a:rPr lang="en-US" altLang="ko-KR" dirty="0" err="1"/>
              <a:t>ch.</a:t>
            </a:r>
            <a:r>
              <a:rPr lang="en-US" altLang="ko-KR" dirty="0"/>
              <a:t> 1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CCDDC2-EA92-41E7-8AD5-7C3EFA968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강사의 설명을 기반으로 읽으면 이해가 빨리 될 것</a:t>
            </a:r>
            <a:endParaRPr lang="en-US" altLang="ko-KR" dirty="0"/>
          </a:p>
          <a:p>
            <a:r>
              <a:rPr lang="en-US" altLang="ko-KR" dirty="0"/>
              <a:t>Reality</a:t>
            </a:r>
            <a:r>
              <a:rPr lang="ko-KR" altLang="en-US" dirty="0"/>
              <a:t>에 대한 질문</a:t>
            </a:r>
            <a:r>
              <a:rPr lang="en-US" altLang="ko-KR" dirty="0"/>
              <a:t>: reality vs. realities (obj vs. inter-sub)</a:t>
            </a:r>
          </a:p>
          <a:p>
            <a:r>
              <a:rPr lang="en-US" altLang="ko-KR" dirty="0"/>
              <a:t>Social science = based on (social) theories </a:t>
            </a:r>
          </a:p>
          <a:p>
            <a:r>
              <a:rPr lang="ko-KR" altLang="en-US" dirty="0"/>
              <a:t>규칙성 </a:t>
            </a:r>
            <a:r>
              <a:rPr lang="en-US" altLang="ko-KR" dirty="0"/>
              <a:t>(reg.), </a:t>
            </a:r>
            <a:r>
              <a:rPr lang="ko-KR" altLang="en-US" dirty="0"/>
              <a:t>원리원칙에 기반을 둔</a:t>
            </a:r>
            <a:endParaRPr lang="en-US" altLang="ko-KR" dirty="0"/>
          </a:p>
          <a:p>
            <a:r>
              <a:rPr lang="ko-KR" altLang="en-US" dirty="0"/>
              <a:t>실제로 인간의 사회생활을 조사하면 많은 규칙성이 발견됨 </a:t>
            </a:r>
            <a:r>
              <a:rPr lang="en-US" altLang="ko-KR" dirty="0"/>
              <a:t>(</a:t>
            </a:r>
            <a:r>
              <a:rPr lang="ko-KR" altLang="en-US" dirty="0"/>
              <a:t>미국의 출산율이 일정한 이유</a:t>
            </a:r>
            <a:r>
              <a:rPr lang="en-US" altLang="ko-KR" dirty="0"/>
              <a:t>? – </a:t>
            </a:r>
            <a:r>
              <a:rPr lang="ko-KR" altLang="en-US" dirty="0"/>
              <a:t>규칙성</a:t>
            </a:r>
            <a:r>
              <a:rPr lang="en-US" altLang="ko-KR" dirty="0"/>
              <a:t>)</a:t>
            </a:r>
          </a:p>
          <a:p>
            <a:r>
              <a:rPr lang="ko-KR" altLang="en-US" dirty="0"/>
              <a:t>그러나</a:t>
            </a:r>
            <a:r>
              <a:rPr lang="en-US" altLang="ko-KR" dirty="0"/>
              <a:t>, </a:t>
            </a:r>
            <a:r>
              <a:rPr lang="ko-KR" altLang="en-US" dirty="0"/>
              <a:t>사회에 대한 연구는 </a:t>
            </a:r>
            <a:r>
              <a:rPr lang="ko-KR" altLang="en-US" dirty="0" err="1"/>
              <a:t>비규칙적인</a:t>
            </a:r>
            <a:r>
              <a:rPr lang="ko-KR" altLang="en-US" dirty="0"/>
              <a:t> 예외 또한 </a:t>
            </a:r>
            <a:r>
              <a:rPr lang="en-US" altLang="ko-KR" dirty="0"/>
              <a:t>(</a:t>
            </a:r>
            <a:r>
              <a:rPr lang="ko-KR" altLang="en-US" dirty="0"/>
              <a:t>물리학과는 다르게</a:t>
            </a:r>
            <a:r>
              <a:rPr lang="en-US" altLang="ko-KR" dirty="0"/>
              <a:t>)</a:t>
            </a:r>
            <a:r>
              <a:rPr lang="ko-KR" altLang="en-US" dirty="0"/>
              <a:t> 많음</a:t>
            </a:r>
            <a:r>
              <a:rPr lang="en-US" altLang="ko-KR" dirty="0"/>
              <a:t>. </a:t>
            </a:r>
            <a:r>
              <a:rPr lang="ko-KR" altLang="en-US" dirty="0"/>
              <a:t>통계학적인 접근이 필요 </a:t>
            </a:r>
            <a:r>
              <a:rPr lang="en-US" altLang="ko-KR"/>
              <a:t>(probabilistic) 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E9CC49-63FC-48B8-9063-CCE2D9BE3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E04603-C10C-46B2-A520-266CE72F9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6045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75302-396E-4D03-AF24-ED583D56F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귀납과 연역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E329C-E1AF-47C0-AA4D-AD8286553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3328164" cy="4486275"/>
          </a:xfrm>
        </p:spPr>
        <p:txBody>
          <a:bodyPr/>
          <a:lstStyle/>
          <a:p>
            <a:r>
              <a:rPr lang="ko-KR" altLang="en-US" dirty="0"/>
              <a:t>연역 </a:t>
            </a:r>
            <a:r>
              <a:rPr lang="en-US" altLang="ko-KR" dirty="0"/>
              <a:t>(deduction)</a:t>
            </a:r>
          </a:p>
          <a:p>
            <a:r>
              <a:rPr lang="ko-KR" altLang="en-US" dirty="0"/>
              <a:t>귀납</a:t>
            </a:r>
            <a:r>
              <a:rPr lang="en-US" altLang="ko-KR" dirty="0"/>
              <a:t> (induction)</a:t>
            </a:r>
          </a:p>
          <a:p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266FC-1A3A-4E4D-A7E4-6DEC68BB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FE4163-3D77-4411-9899-02022F850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23</a:t>
            </a:fld>
            <a:endParaRPr lang="ko-KR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38E1BE31-2B71-4999-A15D-90A94A36C1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844" y="1474754"/>
            <a:ext cx="6771956" cy="466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909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E4CC-43F4-4524-B701-44F194944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이론들에 대한 접근법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C9D3E-EC64-4792-8A2F-340AA40BA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Conjunctive-based (</a:t>
            </a:r>
            <a:r>
              <a:rPr lang="ko-KR" altLang="en-US" dirty="0"/>
              <a:t>접합중심적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Attribute-based (</a:t>
            </a:r>
            <a:r>
              <a:rPr lang="ko-KR" altLang="en-US" dirty="0"/>
              <a:t>특성중심적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Situation-based (</a:t>
            </a:r>
            <a:r>
              <a:rPr lang="ko-KR" altLang="en-US" dirty="0"/>
              <a:t>상황중심적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Enacted-based (</a:t>
            </a:r>
            <a:r>
              <a:rPr lang="ko-KR" altLang="en-US" dirty="0"/>
              <a:t>구조화중심적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117D7-54CC-41B9-B42C-1A8782ADE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F965C-D655-4FD3-8C32-DBCC87FF8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7215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E812E-089C-4ECF-8FDB-6B9D0703A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Conjunctive-based: Marxism</a:t>
            </a:r>
            <a:endParaRPr lang="ko-KR" alt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A4C479B-97BC-48F8-9B58-B7BD13BB80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Functionalism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Structuralism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dirty="0"/>
              <a:t>Marxism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Historical materialism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Base vs. Superstructure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Accumulation of capital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Alienation of labor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dirty="0"/>
              <a:t>Mode of production (</a:t>
            </a:r>
            <a:r>
              <a:rPr lang="ko-KR" altLang="en-US" dirty="0"/>
              <a:t>생산양식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0E3E0476-CDAB-4B7C-8CAC-929B77DEC763}"/>
              </a:ext>
            </a:extLst>
          </p:cNvPr>
          <p:cNvSpPr/>
          <p:nvPr/>
        </p:nvSpPr>
        <p:spPr>
          <a:xfrm>
            <a:off x="5925312" y="2310384"/>
            <a:ext cx="5611253" cy="3558604"/>
          </a:xfrm>
          <a:custGeom>
            <a:avLst/>
            <a:gdLst>
              <a:gd name="connsiteX0" fmla="*/ 2182368 w 4450775"/>
              <a:gd name="connsiteY0" fmla="*/ 152400 h 2048256"/>
              <a:gd name="connsiteX1" fmla="*/ 2054352 w 4450775"/>
              <a:gd name="connsiteY1" fmla="*/ 103632 h 2048256"/>
              <a:gd name="connsiteX2" fmla="*/ 2036064 w 4450775"/>
              <a:gd name="connsiteY2" fmla="*/ 91440 h 2048256"/>
              <a:gd name="connsiteX3" fmla="*/ 1999488 w 4450775"/>
              <a:gd name="connsiteY3" fmla="*/ 79248 h 2048256"/>
              <a:gd name="connsiteX4" fmla="*/ 1975104 w 4450775"/>
              <a:gd name="connsiteY4" fmla="*/ 67056 h 2048256"/>
              <a:gd name="connsiteX5" fmla="*/ 1944624 w 4450775"/>
              <a:gd name="connsiteY5" fmla="*/ 60960 h 2048256"/>
              <a:gd name="connsiteX6" fmla="*/ 1895856 w 4450775"/>
              <a:gd name="connsiteY6" fmla="*/ 42672 h 2048256"/>
              <a:gd name="connsiteX7" fmla="*/ 1859280 w 4450775"/>
              <a:gd name="connsiteY7" fmla="*/ 36576 h 2048256"/>
              <a:gd name="connsiteX8" fmla="*/ 1810512 w 4450775"/>
              <a:gd name="connsiteY8" fmla="*/ 24384 h 2048256"/>
              <a:gd name="connsiteX9" fmla="*/ 1658112 w 4450775"/>
              <a:gd name="connsiteY9" fmla="*/ 6096 h 2048256"/>
              <a:gd name="connsiteX10" fmla="*/ 1597152 w 4450775"/>
              <a:gd name="connsiteY10" fmla="*/ 0 h 2048256"/>
              <a:gd name="connsiteX11" fmla="*/ 1322832 w 4450775"/>
              <a:gd name="connsiteY11" fmla="*/ 12192 h 2048256"/>
              <a:gd name="connsiteX12" fmla="*/ 1200912 w 4450775"/>
              <a:gd name="connsiteY12" fmla="*/ 30480 h 2048256"/>
              <a:gd name="connsiteX13" fmla="*/ 1158240 w 4450775"/>
              <a:gd name="connsiteY13" fmla="*/ 36576 h 2048256"/>
              <a:gd name="connsiteX14" fmla="*/ 1072896 w 4450775"/>
              <a:gd name="connsiteY14" fmla="*/ 54864 h 2048256"/>
              <a:gd name="connsiteX15" fmla="*/ 926592 w 4450775"/>
              <a:gd name="connsiteY15" fmla="*/ 97536 h 2048256"/>
              <a:gd name="connsiteX16" fmla="*/ 853440 w 4450775"/>
              <a:gd name="connsiteY16" fmla="*/ 121920 h 2048256"/>
              <a:gd name="connsiteX17" fmla="*/ 816864 w 4450775"/>
              <a:gd name="connsiteY17" fmla="*/ 134112 h 2048256"/>
              <a:gd name="connsiteX18" fmla="*/ 780288 w 4450775"/>
              <a:gd name="connsiteY18" fmla="*/ 146304 h 2048256"/>
              <a:gd name="connsiteX19" fmla="*/ 701040 w 4450775"/>
              <a:gd name="connsiteY19" fmla="*/ 182880 h 2048256"/>
              <a:gd name="connsiteX20" fmla="*/ 664464 w 4450775"/>
              <a:gd name="connsiteY20" fmla="*/ 195072 h 2048256"/>
              <a:gd name="connsiteX21" fmla="*/ 554736 w 4450775"/>
              <a:gd name="connsiteY21" fmla="*/ 249936 h 2048256"/>
              <a:gd name="connsiteX22" fmla="*/ 518160 w 4450775"/>
              <a:gd name="connsiteY22" fmla="*/ 268224 h 2048256"/>
              <a:gd name="connsiteX23" fmla="*/ 445008 w 4450775"/>
              <a:gd name="connsiteY23" fmla="*/ 316992 h 2048256"/>
              <a:gd name="connsiteX24" fmla="*/ 414528 w 4450775"/>
              <a:gd name="connsiteY24" fmla="*/ 341376 h 2048256"/>
              <a:gd name="connsiteX25" fmla="*/ 280416 w 4450775"/>
              <a:gd name="connsiteY25" fmla="*/ 438912 h 2048256"/>
              <a:gd name="connsiteX26" fmla="*/ 219456 w 4450775"/>
              <a:gd name="connsiteY26" fmla="*/ 487680 h 2048256"/>
              <a:gd name="connsiteX27" fmla="*/ 188976 w 4450775"/>
              <a:gd name="connsiteY27" fmla="*/ 512064 h 2048256"/>
              <a:gd name="connsiteX28" fmla="*/ 164592 w 4450775"/>
              <a:gd name="connsiteY28" fmla="*/ 530352 h 2048256"/>
              <a:gd name="connsiteX29" fmla="*/ 121920 w 4450775"/>
              <a:gd name="connsiteY29" fmla="*/ 573024 h 2048256"/>
              <a:gd name="connsiteX30" fmla="*/ 103632 w 4450775"/>
              <a:gd name="connsiteY30" fmla="*/ 591312 h 2048256"/>
              <a:gd name="connsiteX31" fmla="*/ 73152 w 4450775"/>
              <a:gd name="connsiteY31" fmla="*/ 627888 h 2048256"/>
              <a:gd name="connsiteX32" fmla="*/ 67056 w 4450775"/>
              <a:gd name="connsiteY32" fmla="*/ 646176 h 2048256"/>
              <a:gd name="connsiteX33" fmla="*/ 48768 w 4450775"/>
              <a:gd name="connsiteY33" fmla="*/ 682752 h 2048256"/>
              <a:gd name="connsiteX34" fmla="*/ 36576 w 4450775"/>
              <a:gd name="connsiteY34" fmla="*/ 725424 h 2048256"/>
              <a:gd name="connsiteX35" fmla="*/ 30480 w 4450775"/>
              <a:gd name="connsiteY35" fmla="*/ 743712 h 2048256"/>
              <a:gd name="connsiteX36" fmla="*/ 24384 w 4450775"/>
              <a:gd name="connsiteY36" fmla="*/ 792480 h 2048256"/>
              <a:gd name="connsiteX37" fmla="*/ 12192 w 4450775"/>
              <a:gd name="connsiteY37" fmla="*/ 865632 h 2048256"/>
              <a:gd name="connsiteX38" fmla="*/ 0 w 4450775"/>
              <a:gd name="connsiteY38" fmla="*/ 1024128 h 2048256"/>
              <a:gd name="connsiteX39" fmla="*/ 18288 w 4450775"/>
              <a:gd name="connsiteY39" fmla="*/ 1170432 h 2048256"/>
              <a:gd name="connsiteX40" fmla="*/ 24384 w 4450775"/>
              <a:gd name="connsiteY40" fmla="*/ 1194816 h 2048256"/>
              <a:gd name="connsiteX41" fmla="*/ 36576 w 4450775"/>
              <a:gd name="connsiteY41" fmla="*/ 1219200 h 2048256"/>
              <a:gd name="connsiteX42" fmla="*/ 42672 w 4450775"/>
              <a:gd name="connsiteY42" fmla="*/ 1243584 h 2048256"/>
              <a:gd name="connsiteX43" fmla="*/ 79248 w 4450775"/>
              <a:gd name="connsiteY43" fmla="*/ 1310640 h 2048256"/>
              <a:gd name="connsiteX44" fmla="*/ 140208 w 4450775"/>
              <a:gd name="connsiteY44" fmla="*/ 1402080 h 2048256"/>
              <a:gd name="connsiteX45" fmla="*/ 158496 w 4450775"/>
              <a:gd name="connsiteY45" fmla="*/ 1426464 h 2048256"/>
              <a:gd name="connsiteX46" fmla="*/ 176784 w 4450775"/>
              <a:gd name="connsiteY46" fmla="*/ 1450848 h 2048256"/>
              <a:gd name="connsiteX47" fmla="*/ 219456 w 4450775"/>
              <a:gd name="connsiteY47" fmla="*/ 1493520 h 2048256"/>
              <a:gd name="connsiteX48" fmla="*/ 268224 w 4450775"/>
              <a:gd name="connsiteY48" fmla="*/ 1530096 h 2048256"/>
              <a:gd name="connsiteX49" fmla="*/ 292608 w 4450775"/>
              <a:gd name="connsiteY49" fmla="*/ 1548384 h 2048256"/>
              <a:gd name="connsiteX50" fmla="*/ 316992 w 4450775"/>
              <a:gd name="connsiteY50" fmla="*/ 1566672 h 2048256"/>
              <a:gd name="connsiteX51" fmla="*/ 371856 w 4450775"/>
              <a:gd name="connsiteY51" fmla="*/ 1603248 h 2048256"/>
              <a:gd name="connsiteX52" fmla="*/ 420624 w 4450775"/>
              <a:gd name="connsiteY52" fmla="*/ 1639824 h 2048256"/>
              <a:gd name="connsiteX53" fmla="*/ 481584 w 4450775"/>
              <a:gd name="connsiteY53" fmla="*/ 1670304 h 2048256"/>
              <a:gd name="connsiteX54" fmla="*/ 512064 w 4450775"/>
              <a:gd name="connsiteY54" fmla="*/ 1682496 h 2048256"/>
              <a:gd name="connsiteX55" fmla="*/ 542544 w 4450775"/>
              <a:gd name="connsiteY55" fmla="*/ 1700784 h 2048256"/>
              <a:gd name="connsiteX56" fmla="*/ 579120 w 4450775"/>
              <a:gd name="connsiteY56" fmla="*/ 1712976 h 2048256"/>
              <a:gd name="connsiteX57" fmla="*/ 609600 w 4450775"/>
              <a:gd name="connsiteY57" fmla="*/ 1725168 h 2048256"/>
              <a:gd name="connsiteX58" fmla="*/ 646176 w 4450775"/>
              <a:gd name="connsiteY58" fmla="*/ 1743456 h 2048256"/>
              <a:gd name="connsiteX59" fmla="*/ 682752 w 4450775"/>
              <a:gd name="connsiteY59" fmla="*/ 1755648 h 2048256"/>
              <a:gd name="connsiteX60" fmla="*/ 713232 w 4450775"/>
              <a:gd name="connsiteY60" fmla="*/ 1767840 h 2048256"/>
              <a:gd name="connsiteX61" fmla="*/ 822960 w 4450775"/>
              <a:gd name="connsiteY61" fmla="*/ 1804416 h 2048256"/>
              <a:gd name="connsiteX62" fmla="*/ 859536 w 4450775"/>
              <a:gd name="connsiteY62" fmla="*/ 1816608 h 2048256"/>
              <a:gd name="connsiteX63" fmla="*/ 896112 w 4450775"/>
              <a:gd name="connsiteY63" fmla="*/ 1828800 h 2048256"/>
              <a:gd name="connsiteX64" fmla="*/ 932688 w 4450775"/>
              <a:gd name="connsiteY64" fmla="*/ 1834896 h 2048256"/>
              <a:gd name="connsiteX65" fmla="*/ 969264 w 4450775"/>
              <a:gd name="connsiteY65" fmla="*/ 1847088 h 2048256"/>
              <a:gd name="connsiteX66" fmla="*/ 1042416 w 4450775"/>
              <a:gd name="connsiteY66" fmla="*/ 1865376 h 2048256"/>
              <a:gd name="connsiteX67" fmla="*/ 1121664 w 4450775"/>
              <a:gd name="connsiteY67" fmla="*/ 1889760 h 2048256"/>
              <a:gd name="connsiteX68" fmla="*/ 1158240 w 4450775"/>
              <a:gd name="connsiteY68" fmla="*/ 1895856 h 2048256"/>
              <a:gd name="connsiteX69" fmla="*/ 1243584 w 4450775"/>
              <a:gd name="connsiteY69" fmla="*/ 1914144 h 2048256"/>
              <a:gd name="connsiteX70" fmla="*/ 1322832 w 4450775"/>
              <a:gd name="connsiteY70" fmla="*/ 1932432 h 2048256"/>
              <a:gd name="connsiteX71" fmla="*/ 1365504 w 4450775"/>
              <a:gd name="connsiteY71" fmla="*/ 1944624 h 2048256"/>
              <a:gd name="connsiteX72" fmla="*/ 1408176 w 4450775"/>
              <a:gd name="connsiteY72" fmla="*/ 1950720 h 2048256"/>
              <a:gd name="connsiteX73" fmla="*/ 1444752 w 4450775"/>
              <a:gd name="connsiteY73" fmla="*/ 1956816 h 2048256"/>
              <a:gd name="connsiteX74" fmla="*/ 1572768 w 4450775"/>
              <a:gd name="connsiteY74" fmla="*/ 1975104 h 2048256"/>
              <a:gd name="connsiteX75" fmla="*/ 1694688 w 4450775"/>
              <a:gd name="connsiteY75" fmla="*/ 1993392 h 2048256"/>
              <a:gd name="connsiteX76" fmla="*/ 1737360 w 4450775"/>
              <a:gd name="connsiteY76" fmla="*/ 1999488 h 2048256"/>
              <a:gd name="connsiteX77" fmla="*/ 1780032 w 4450775"/>
              <a:gd name="connsiteY77" fmla="*/ 2005584 h 2048256"/>
              <a:gd name="connsiteX78" fmla="*/ 1865376 w 4450775"/>
              <a:gd name="connsiteY78" fmla="*/ 2011680 h 2048256"/>
              <a:gd name="connsiteX79" fmla="*/ 1908048 w 4450775"/>
              <a:gd name="connsiteY79" fmla="*/ 2017776 h 2048256"/>
              <a:gd name="connsiteX80" fmla="*/ 1944624 w 4450775"/>
              <a:gd name="connsiteY80" fmla="*/ 2023872 h 2048256"/>
              <a:gd name="connsiteX81" fmla="*/ 2115312 w 4450775"/>
              <a:gd name="connsiteY81" fmla="*/ 2036064 h 2048256"/>
              <a:gd name="connsiteX82" fmla="*/ 2200656 w 4450775"/>
              <a:gd name="connsiteY82" fmla="*/ 2042160 h 2048256"/>
              <a:gd name="connsiteX83" fmla="*/ 2420112 w 4450775"/>
              <a:gd name="connsiteY83" fmla="*/ 2048256 h 2048256"/>
              <a:gd name="connsiteX84" fmla="*/ 2718816 w 4450775"/>
              <a:gd name="connsiteY84" fmla="*/ 2036064 h 2048256"/>
              <a:gd name="connsiteX85" fmla="*/ 2846832 w 4450775"/>
              <a:gd name="connsiteY85" fmla="*/ 2017776 h 2048256"/>
              <a:gd name="connsiteX86" fmla="*/ 2932176 w 4450775"/>
              <a:gd name="connsiteY86" fmla="*/ 2005584 h 2048256"/>
              <a:gd name="connsiteX87" fmla="*/ 2974848 w 4450775"/>
              <a:gd name="connsiteY87" fmla="*/ 1999488 h 2048256"/>
              <a:gd name="connsiteX88" fmla="*/ 3060192 w 4450775"/>
              <a:gd name="connsiteY88" fmla="*/ 1981200 h 2048256"/>
              <a:gd name="connsiteX89" fmla="*/ 3145536 w 4450775"/>
              <a:gd name="connsiteY89" fmla="*/ 1956816 h 2048256"/>
              <a:gd name="connsiteX90" fmla="*/ 3273552 w 4450775"/>
              <a:gd name="connsiteY90" fmla="*/ 1920240 h 2048256"/>
              <a:gd name="connsiteX91" fmla="*/ 3316224 w 4450775"/>
              <a:gd name="connsiteY91" fmla="*/ 1908048 h 2048256"/>
              <a:gd name="connsiteX92" fmla="*/ 3444240 w 4450775"/>
              <a:gd name="connsiteY92" fmla="*/ 1859280 h 2048256"/>
              <a:gd name="connsiteX93" fmla="*/ 3566160 w 4450775"/>
              <a:gd name="connsiteY93" fmla="*/ 1810512 h 2048256"/>
              <a:gd name="connsiteX94" fmla="*/ 3675888 w 4450775"/>
              <a:gd name="connsiteY94" fmla="*/ 1749552 h 2048256"/>
              <a:gd name="connsiteX95" fmla="*/ 3718560 w 4450775"/>
              <a:gd name="connsiteY95" fmla="*/ 1731264 h 2048256"/>
              <a:gd name="connsiteX96" fmla="*/ 3901440 w 4450775"/>
              <a:gd name="connsiteY96" fmla="*/ 1615440 h 2048256"/>
              <a:gd name="connsiteX97" fmla="*/ 4029456 w 4450775"/>
              <a:gd name="connsiteY97" fmla="*/ 1524000 h 2048256"/>
              <a:gd name="connsiteX98" fmla="*/ 4059936 w 4450775"/>
              <a:gd name="connsiteY98" fmla="*/ 1499616 h 2048256"/>
              <a:gd name="connsiteX99" fmla="*/ 4145280 w 4450775"/>
              <a:gd name="connsiteY99" fmla="*/ 1432560 h 2048256"/>
              <a:gd name="connsiteX100" fmla="*/ 4218432 w 4450775"/>
              <a:gd name="connsiteY100" fmla="*/ 1359408 h 2048256"/>
              <a:gd name="connsiteX101" fmla="*/ 4285488 w 4450775"/>
              <a:gd name="connsiteY101" fmla="*/ 1292352 h 2048256"/>
              <a:gd name="connsiteX102" fmla="*/ 4340352 w 4450775"/>
              <a:gd name="connsiteY102" fmla="*/ 1225296 h 2048256"/>
              <a:gd name="connsiteX103" fmla="*/ 4376928 w 4450775"/>
              <a:gd name="connsiteY103" fmla="*/ 1152144 h 2048256"/>
              <a:gd name="connsiteX104" fmla="*/ 4419600 w 4450775"/>
              <a:gd name="connsiteY104" fmla="*/ 1054608 h 2048256"/>
              <a:gd name="connsiteX105" fmla="*/ 4425696 w 4450775"/>
              <a:gd name="connsiteY105" fmla="*/ 1030224 h 2048256"/>
              <a:gd name="connsiteX106" fmla="*/ 4443984 w 4450775"/>
              <a:gd name="connsiteY106" fmla="*/ 963168 h 2048256"/>
              <a:gd name="connsiteX107" fmla="*/ 4437888 w 4450775"/>
              <a:gd name="connsiteY107" fmla="*/ 798576 h 2048256"/>
              <a:gd name="connsiteX108" fmla="*/ 4419600 w 4450775"/>
              <a:gd name="connsiteY108" fmla="*/ 743712 h 2048256"/>
              <a:gd name="connsiteX109" fmla="*/ 4413504 w 4450775"/>
              <a:gd name="connsiteY109" fmla="*/ 725424 h 2048256"/>
              <a:gd name="connsiteX110" fmla="*/ 4395216 w 4450775"/>
              <a:gd name="connsiteY110" fmla="*/ 694944 h 2048256"/>
              <a:gd name="connsiteX111" fmla="*/ 4389120 w 4450775"/>
              <a:gd name="connsiteY111" fmla="*/ 676656 h 2048256"/>
              <a:gd name="connsiteX112" fmla="*/ 4315968 w 4450775"/>
              <a:gd name="connsiteY112" fmla="*/ 573024 h 2048256"/>
              <a:gd name="connsiteX113" fmla="*/ 4303776 w 4450775"/>
              <a:gd name="connsiteY113" fmla="*/ 554736 h 2048256"/>
              <a:gd name="connsiteX114" fmla="*/ 4279392 w 4450775"/>
              <a:gd name="connsiteY114" fmla="*/ 530352 h 2048256"/>
              <a:gd name="connsiteX115" fmla="*/ 4267200 w 4450775"/>
              <a:gd name="connsiteY115" fmla="*/ 512064 h 2048256"/>
              <a:gd name="connsiteX116" fmla="*/ 4236720 w 4450775"/>
              <a:gd name="connsiteY116" fmla="*/ 487680 h 2048256"/>
              <a:gd name="connsiteX117" fmla="*/ 4151376 w 4450775"/>
              <a:gd name="connsiteY117" fmla="*/ 402336 h 2048256"/>
              <a:gd name="connsiteX118" fmla="*/ 4133088 w 4450775"/>
              <a:gd name="connsiteY118" fmla="*/ 390144 h 2048256"/>
              <a:gd name="connsiteX119" fmla="*/ 4017264 w 4450775"/>
              <a:gd name="connsiteY119" fmla="*/ 292608 h 2048256"/>
              <a:gd name="connsiteX120" fmla="*/ 3950208 w 4450775"/>
              <a:gd name="connsiteY120" fmla="*/ 249936 h 2048256"/>
              <a:gd name="connsiteX121" fmla="*/ 3913632 w 4450775"/>
              <a:gd name="connsiteY121" fmla="*/ 231648 h 2048256"/>
              <a:gd name="connsiteX122" fmla="*/ 3864864 w 4450775"/>
              <a:gd name="connsiteY122" fmla="*/ 201168 h 2048256"/>
              <a:gd name="connsiteX123" fmla="*/ 3803904 w 4450775"/>
              <a:gd name="connsiteY123" fmla="*/ 176784 h 2048256"/>
              <a:gd name="connsiteX124" fmla="*/ 3785616 w 4450775"/>
              <a:gd name="connsiteY124" fmla="*/ 170688 h 2048256"/>
              <a:gd name="connsiteX125" fmla="*/ 3730752 w 4450775"/>
              <a:gd name="connsiteY125" fmla="*/ 146304 h 2048256"/>
              <a:gd name="connsiteX126" fmla="*/ 3706368 w 4450775"/>
              <a:gd name="connsiteY126" fmla="*/ 140208 h 2048256"/>
              <a:gd name="connsiteX127" fmla="*/ 3645408 w 4450775"/>
              <a:gd name="connsiteY127" fmla="*/ 115824 h 2048256"/>
              <a:gd name="connsiteX128" fmla="*/ 3621024 w 4450775"/>
              <a:gd name="connsiteY128" fmla="*/ 109728 h 2048256"/>
              <a:gd name="connsiteX129" fmla="*/ 3578352 w 4450775"/>
              <a:gd name="connsiteY129" fmla="*/ 97536 h 2048256"/>
              <a:gd name="connsiteX130" fmla="*/ 3517392 w 4450775"/>
              <a:gd name="connsiteY130" fmla="*/ 79248 h 2048256"/>
              <a:gd name="connsiteX131" fmla="*/ 3493008 w 4450775"/>
              <a:gd name="connsiteY131" fmla="*/ 73152 h 2048256"/>
              <a:gd name="connsiteX132" fmla="*/ 3450336 w 4450775"/>
              <a:gd name="connsiteY132" fmla="*/ 60960 h 2048256"/>
              <a:gd name="connsiteX133" fmla="*/ 3383280 w 4450775"/>
              <a:gd name="connsiteY133" fmla="*/ 48768 h 2048256"/>
              <a:gd name="connsiteX134" fmla="*/ 3358896 w 4450775"/>
              <a:gd name="connsiteY134" fmla="*/ 42672 h 2048256"/>
              <a:gd name="connsiteX135" fmla="*/ 3188208 w 4450775"/>
              <a:gd name="connsiteY135" fmla="*/ 18288 h 2048256"/>
              <a:gd name="connsiteX136" fmla="*/ 3054096 w 4450775"/>
              <a:gd name="connsiteY136" fmla="*/ 6096 h 2048256"/>
              <a:gd name="connsiteX137" fmla="*/ 2987040 w 4450775"/>
              <a:gd name="connsiteY137" fmla="*/ 0 h 2048256"/>
              <a:gd name="connsiteX138" fmla="*/ 2535936 w 4450775"/>
              <a:gd name="connsiteY138" fmla="*/ 12192 h 2048256"/>
              <a:gd name="connsiteX139" fmla="*/ 2371344 w 4450775"/>
              <a:gd name="connsiteY139" fmla="*/ 24384 h 2048256"/>
              <a:gd name="connsiteX140" fmla="*/ 2304288 w 4450775"/>
              <a:gd name="connsiteY140" fmla="*/ 30480 h 2048256"/>
              <a:gd name="connsiteX141" fmla="*/ 2170176 w 4450775"/>
              <a:gd name="connsiteY141" fmla="*/ 48768 h 2048256"/>
              <a:gd name="connsiteX142" fmla="*/ 2151888 w 4450775"/>
              <a:gd name="connsiteY142" fmla="*/ 54864 h 2048256"/>
              <a:gd name="connsiteX143" fmla="*/ 2054352 w 4450775"/>
              <a:gd name="connsiteY143" fmla="*/ 67056 h 2048256"/>
              <a:gd name="connsiteX144" fmla="*/ 2036064 w 4450775"/>
              <a:gd name="connsiteY144" fmla="*/ 73152 h 2048256"/>
              <a:gd name="connsiteX145" fmla="*/ 1926336 w 4450775"/>
              <a:gd name="connsiteY145" fmla="*/ 97536 h 2048256"/>
              <a:gd name="connsiteX146" fmla="*/ 1847088 w 4450775"/>
              <a:gd name="connsiteY146" fmla="*/ 121920 h 2048256"/>
              <a:gd name="connsiteX147" fmla="*/ 1822704 w 4450775"/>
              <a:gd name="connsiteY147" fmla="*/ 128016 h 2048256"/>
              <a:gd name="connsiteX148" fmla="*/ 1767840 w 4450775"/>
              <a:gd name="connsiteY148" fmla="*/ 146304 h 2048256"/>
              <a:gd name="connsiteX149" fmla="*/ 1694688 w 4450775"/>
              <a:gd name="connsiteY149" fmla="*/ 164592 h 2048256"/>
              <a:gd name="connsiteX150" fmla="*/ 1652016 w 4450775"/>
              <a:gd name="connsiteY150" fmla="*/ 182880 h 2048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</a:cxnLst>
            <a:rect l="l" t="t" r="r" b="b"/>
            <a:pathLst>
              <a:path w="4450775" h="2048256">
                <a:moveTo>
                  <a:pt x="2182368" y="152400"/>
                </a:moveTo>
                <a:cubicBezTo>
                  <a:pt x="2139696" y="136144"/>
                  <a:pt x="2096503" y="121195"/>
                  <a:pt x="2054352" y="103632"/>
                </a:cubicBezTo>
                <a:cubicBezTo>
                  <a:pt x="2047589" y="100814"/>
                  <a:pt x="2042759" y="94416"/>
                  <a:pt x="2036064" y="91440"/>
                </a:cubicBezTo>
                <a:cubicBezTo>
                  <a:pt x="2024320" y="86221"/>
                  <a:pt x="2010983" y="84995"/>
                  <a:pt x="1999488" y="79248"/>
                </a:cubicBezTo>
                <a:cubicBezTo>
                  <a:pt x="1991360" y="75184"/>
                  <a:pt x="1983725" y="69930"/>
                  <a:pt x="1975104" y="67056"/>
                </a:cubicBezTo>
                <a:cubicBezTo>
                  <a:pt x="1965274" y="63779"/>
                  <a:pt x="1954548" y="63937"/>
                  <a:pt x="1944624" y="60960"/>
                </a:cubicBezTo>
                <a:cubicBezTo>
                  <a:pt x="1931064" y="56892"/>
                  <a:pt x="1911086" y="46056"/>
                  <a:pt x="1895856" y="42672"/>
                </a:cubicBezTo>
                <a:cubicBezTo>
                  <a:pt x="1883790" y="39991"/>
                  <a:pt x="1871366" y="39166"/>
                  <a:pt x="1859280" y="36576"/>
                </a:cubicBezTo>
                <a:cubicBezTo>
                  <a:pt x="1842896" y="33065"/>
                  <a:pt x="1827100" y="26754"/>
                  <a:pt x="1810512" y="24384"/>
                </a:cubicBezTo>
                <a:cubicBezTo>
                  <a:pt x="1736788" y="13852"/>
                  <a:pt x="1768342" y="17906"/>
                  <a:pt x="1658112" y="6096"/>
                </a:cubicBezTo>
                <a:lnTo>
                  <a:pt x="1597152" y="0"/>
                </a:lnTo>
                <a:cubicBezTo>
                  <a:pt x="1540428" y="1719"/>
                  <a:pt x="1401236" y="2392"/>
                  <a:pt x="1322832" y="12192"/>
                </a:cubicBezTo>
                <a:cubicBezTo>
                  <a:pt x="1282055" y="17289"/>
                  <a:pt x="1241563" y="24458"/>
                  <a:pt x="1200912" y="30480"/>
                </a:cubicBezTo>
                <a:cubicBezTo>
                  <a:pt x="1186699" y="32586"/>
                  <a:pt x="1172056" y="32629"/>
                  <a:pt x="1158240" y="36576"/>
                </a:cubicBezTo>
                <a:cubicBezTo>
                  <a:pt x="1101752" y="52715"/>
                  <a:pt x="1130213" y="46676"/>
                  <a:pt x="1072896" y="54864"/>
                </a:cubicBezTo>
                <a:cubicBezTo>
                  <a:pt x="875593" y="120632"/>
                  <a:pt x="1122767" y="40318"/>
                  <a:pt x="926592" y="97536"/>
                </a:cubicBezTo>
                <a:cubicBezTo>
                  <a:pt x="901917" y="104733"/>
                  <a:pt x="877824" y="113792"/>
                  <a:pt x="853440" y="121920"/>
                </a:cubicBezTo>
                <a:lnTo>
                  <a:pt x="816864" y="134112"/>
                </a:lnTo>
                <a:cubicBezTo>
                  <a:pt x="804672" y="138176"/>
                  <a:pt x="791783" y="140557"/>
                  <a:pt x="780288" y="146304"/>
                </a:cubicBezTo>
                <a:cubicBezTo>
                  <a:pt x="748393" y="162251"/>
                  <a:pt x="735212" y="169737"/>
                  <a:pt x="701040" y="182880"/>
                </a:cubicBezTo>
                <a:cubicBezTo>
                  <a:pt x="689045" y="187493"/>
                  <a:pt x="676147" y="189717"/>
                  <a:pt x="664464" y="195072"/>
                </a:cubicBezTo>
                <a:cubicBezTo>
                  <a:pt x="627289" y="212110"/>
                  <a:pt x="591312" y="231648"/>
                  <a:pt x="554736" y="249936"/>
                </a:cubicBezTo>
                <a:cubicBezTo>
                  <a:pt x="542544" y="256032"/>
                  <a:pt x="529502" y="260663"/>
                  <a:pt x="518160" y="268224"/>
                </a:cubicBezTo>
                <a:cubicBezTo>
                  <a:pt x="493776" y="284480"/>
                  <a:pt x="467892" y="298685"/>
                  <a:pt x="445008" y="316992"/>
                </a:cubicBezTo>
                <a:cubicBezTo>
                  <a:pt x="434848" y="325120"/>
                  <a:pt x="425158" y="333873"/>
                  <a:pt x="414528" y="341376"/>
                </a:cubicBezTo>
                <a:cubicBezTo>
                  <a:pt x="280223" y="436180"/>
                  <a:pt x="399336" y="343776"/>
                  <a:pt x="280416" y="438912"/>
                </a:cubicBezTo>
                <a:lnTo>
                  <a:pt x="219456" y="487680"/>
                </a:lnTo>
                <a:cubicBezTo>
                  <a:pt x="209296" y="495808"/>
                  <a:pt x="199246" y="504076"/>
                  <a:pt x="188976" y="512064"/>
                </a:cubicBezTo>
                <a:cubicBezTo>
                  <a:pt x="180956" y="518302"/>
                  <a:pt x="171776" y="523168"/>
                  <a:pt x="164592" y="530352"/>
                </a:cubicBezTo>
                <a:lnTo>
                  <a:pt x="121920" y="573024"/>
                </a:lnTo>
                <a:lnTo>
                  <a:pt x="103632" y="591312"/>
                </a:lnTo>
                <a:cubicBezTo>
                  <a:pt x="90150" y="604794"/>
                  <a:pt x="81639" y="610914"/>
                  <a:pt x="73152" y="627888"/>
                </a:cubicBezTo>
                <a:cubicBezTo>
                  <a:pt x="70278" y="633635"/>
                  <a:pt x="69666" y="640304"/>
                  <a:pt x="67056" y="646176"/>
                </a:cubicBezTo>
                <a:cubicBezTo>
                  <a:pt x="61520" y="658632"/>
                  <a:pt x="54304" y="670296"/>
                  <a:pt x="48768" y="682752"/>
                </a:cubicBezTo>
                <a:cubicBezTo>
                  <a:pt x="42922" y="695907"/>
                  <a:pt x="40451" y="711863"/>
                  <a:pt x="36576" y="725424"/>
                </a:cubicBezTo>
                <a:cubicBezTo>
                  <a:pt x="34811" y="731603"/>
                  <a:pt x="32512" y="737616"/>
                  <a:pt x="30480" y="743712"/>
                </a:cubicBezTo>
                <a:cubicBezTo>
                  <a:pt x="28448" y="759968"/>
                  <a:pt x="27077" y="776320"/>
                  <a:pt x="24384" y="792480"/>
                </a:cubicBezTo>
                <a:cubicBezTo>
                  <a:pt x="12819" y="861868"/>
                  <a:pt x="22251" y="751627"/>
                  <a:pt x="12192" y="865632"/>
                </a:cubicBezTo>
                <a:cubicBezTo>
                  <a:pt x="7535" y="918415"/>
                  <a:pt x="0" y="1024128"/>
                  <a:pt x="0" y="1024128"/>
                </a:cubicBezTo>
                <a:cubicBezTo>
                  <a:pt x="6604" y="1109985"/>
                  <a:pt x="2415" y="1091066"/>
                  <a:pt x="18288" y="1170432"/>
                </a:cubicBezTo>
                <a:cubicBezTo>
                  <a:pt x="19931" y="1178647"/>
                  <a:pt x="21442" y="1186971"/>
                  <a:pt x="24384" y="1194816"/>
                </a:cubicBezTo>
                <a:cubicBezTo>
                  <a:pt x="27575" y="1203325"/>
                  <a:pt x="33385" y="1210691"/>
                  <a:pt x="36576" y="1219200"/>
                </a:cubicBezTo>
                <a:cubicBezTo>
                  <a:pt x="39518" y="1227045"/>
                  <a:pt x="39450" y="1235850"/>
                  <a:pt x="42672" y="1243584"/>
                </a:cubicBezTo>
                <a:cubicBezTo>
                  <a:pt x="74562" y="1320120"/>
                  <a:pt x="55269" y="1268678"/>
                  <a:pt x="79248" y="1310640"/>
                </a:cubicBezTo>
                <a:cubicBezTo>
                  <a:pt x="119164" y="1380492"/>
                  <a:pt x="39369" y="1264572"/>
                  <a:pt x="140208" y="1402080"/>
                </a:cubicBezTo>
                <a:cubicBezTo>
                  <a:pt x="146216" y="1410273"/>
                  <a:pt x="152400" y="1418336"/>
                  <a:pt x="158496" y="1426464"/>
                </a:cubicBezTo>
                <a:cubicBezTo>
                  <a:pt x="164592" y="1434592"/>
                  <a:pt x="168656" y="1444752"/>
                  <a:pt x="176784" y="1450848"/>
                </a:cubicBezTo>
                <a:cubicBezTo>
                  <a:pt x="274320" y="1524000"/>
                  <a:pt x="130048" y="1412240"/>
                  <a:pt x="219456" y="1493520"/>
                </a:cubicBezTo>
                <a:cubicBezTo>
                  <a:pt x="234492" y="1507189"/>
                  <a:pt x="251968" y="1517904"/>
                  <a:pt x="268224" y="1530096"/>
                </a:cubicBezTo>
                <a:lnTo>
                  <a:pt x="292608" y="1548384"/>
                </a:lnTo>
                <a:cubicBezTo>
                  <a:pt x="300736" y="1554480"/>
                  <a:pt x="308538" y="1561036"/>
                  <a:pt x="316992" y="1566672"/>
                </a:cubicBezTo>
                <a:cubicBezTo>
                  <a:pt x="335280" y="1578864"/>
                  <a:pt x="353900" y="1590573"/>
                  <a:pt x="371856" y="1603248"/>
                </a:cubicBezTo>
                <a:cubicBezTo>
                  <a:pt x="388457" y="1614966"/>
                  <a:pt x="401757" y="1632277"/>
                  <a:pt x="420624" y="1639824"/>
                </a:cubicBezTo>
                <a:cubicBezTo>
                  <a:pt x="498921" y="1671143"/>
                  <a:pt x="401858" y="1630441"/>
                  <a:pt x="481584" y="1670304"/>
                </a:cubicBezTo>
                <a:cubicBezTo>
                  <a:pt x="491371" y="1675198"/>
                  <a:pt x="502277" y="1677602"/>
                  <a:pt x="512064" y="1682496"/>
                </a:cubicBezTo>
                <a:cubicBezTo>
                  <a:pt x="522662" y="1687795"/>
                  <a:pt x="531758" y="1695881"/>
                  <a:pt x="542544" y="1700784"/>
                </a:cubicBezTo>
                <a:cubicBezTo>
                  <a:pt x="554244" y="1706102"/>
                  <a:pt x="567042" y="1708584"/>
                  <a:pt x="579120" y="1712976"/>
                </a:cubicBezTo>
                <a:cubicBezTo>
                  <a:pt x="589404" y="1716716"/>
                  <a:pt x="599638" y="1720640"/>
                  <a:pt x="609600" y="1725168"/>
                </a:cubicBezTo>
                <a:cubicBezTo>
                  <a:pt x="622009" y="1730809"/>
                  <a:pt x="633593" y="1738213"/>
                  <a:pt x="646176" y="1743456"/>
                </a:cubicBezTo>
                <a:cubicBezTo>
                  <a:pt x="658039" y="1748399"/>
                  <a:pt x="670674" y="1751256"/>
                  <a:pt x="682752" y="1755648"/>
                </a:cubicBezTo>
                <a:cubicBezTo>
                  <a:pt x="693036" y="1759388"/>
                  <a:pt x="702897" y="1764245"/>
                  <a:pt x="713232" y="1767840"/>
                </a:cubicBezTo>
                <a:cubicBezTo>
                  <a:pt x="749647" y="1780506"/>
                  <a:pt x="786384" y="1792224"/>
                  <a:pt x="822960" y="1804416"/>
                </a:cubicBezTo>
                <a:lnTo>
                  <a:pt x="859536" y="1816608"/>
                </a:lnTo>
                <a:cubicBezTo>
                  <a:pt x="871728" y="1820672"/>
                  <a:pt x="883435" y="1826687"/>
                  <a:pt x="896112" y="1828800"/>
                </a:cubicBezTo>
                <a:cubicBezTo>
                  <a:pt x="908304" y="1830832"/>
                  <a:pt x="920697" y="1831898"/>
                  <a:pt x="932688" y="1834896"/>
                </a:cubicBezTo>
                <a:cubicBezTo>
                  <a:pt x="945156" y="1838013"/>
                  <a:pt x="956881" y="1843648"/>
                  <a:pt x="969264" y="1847088"/>
                </a:cubicBezTo>
                <a:cubicBezTo>
                  <a:pt x="993481" y="1853815"/>
                  <a:pt x="1018199" y="1858649"/>
                  <a:pt x="1042416" y="1865376"/>
                </a:cubicBezTo>
                <a:cubicBezTo>
                  <a:pt x="1096961" y="1880527"/>
                  <a:pt x="1062106" y="1876016"/>
                  <a:pt x="1121664" y="1889760"/>
                </a:cubicBezTo>
                <a:cubicBezTo>
                  <a:pt x="1133708" y="1892539"/>
                  <a:pt x="1146196" y="1893077"/>
                  <a:pt x="1158240" y="1895856"/>
                </a:cubicBezTo>
                <a:cubicBezTo>
                  <a:pt x="1250032" y="1917039"/>
                  <a:pt x="1151977" y="1901057"/>
                  <a:pt x="1243584" y="1914144"/>
                </a:cubicBezTo>
                <a:cubicBezTo>
                  <a:pt x="1323519" y="1940789"/>
                  <a:pt x="1234201" y="1913440"/>
                  <a:pt x="1322832" y="1932432"/>
                </a:cubicBezTo>
                <a:cubicBezTo>
                  <a:pt x="1337297" y="1935532"/>
                  <a:pt x="1351039" y="1941524"/>
                  <a:pt x="1365504" y="1944624"/>
                </a:cubicBezTo>
                <a:cubicBezTo>
                  <a:pt x="1379553" y="1947635"/>
                  <a:pt x="1393975" y="1948535"/>
                  <a:pt x="1408176" y="1950720"/>
                </a:cubicBezTo>
                <a:cubicBezTo>
                  <a:pt x="1420392" y="1952599"/>
                  <a:pt x="1432525" y="1955005"/>
                  <a:pt x="1444752" y="1956816"/>
                </a:cubicBezTo>
                <a:cubicBezTo>
                  <a:pt x="1487392" y="1963133"/>
                  <a:pt x="1530249" y="1968018"/>
                  <a:pt x="1572768" y="1975104"/>
                </a:cubicBezTo>
                <a:cubicBezTo>
                  <a:pt x="1637690" y="1985924"/>
                  <a:pt x="1597108" y="1979452"/>
                  <a:pt x="1694688" y="1993392"/>
                </a:cubicBezTo>
                <a:lnTo>
                  <a:pt x="1737360" y="1999488"/>
                </a:lnTo>
                <a:cubicBezTo>
                  <a:pt x="1751584" y="2001520"/>
                  <a:pt x="1765700" y="2004560"/>
                  <a:pt x="1780032" y="2005584"/>
                </a:cubicBezTo>
                <a:cubicBezTo>
                  <a:pt x="1808480" y="2007616"/>
                  <a:pt x="1836984" y="2008976"/>
                  <a:pt x="1865376" y="2011680"/>
                </a:cubicBezTo>
                <a:cubicBezTo>
                  <a:pt x="1879680" y="2013042"/>
                  <a:pt x="1893847" y="2015591"/>
                  <a:pt x="1908048" y="2017776"/>
                </a:cubicBezTo>
                <a:cubicBezTo>
                  <a:pt x="1920264" y="2019655"/>
                  <a:pt x="1932312" y="2022786"/>
                  <a:pt x="1944624" y="2023872"/>
                </a:cubicBezTo>
                <a:cubicBezTo>
                  <a:pt x="2001444" y="2028886"/>
                  <a:pt x="2058416" y="2032000"/>
                  <a:pt x="2115312" y="2036064"/>
                </a:cubicBezTo>
                <a:cubicBezTo>
                  <a:pt x="2143760" y="2038096"/>
                  <a:pt x="2172147" y="2041368"/>
                  <a:pt x="2200656" y="2042160"/>
                </a:cubicBezTo>
                <a:lnTo>
                  <a:pt x="2420112" y="2048256"/>
                </a:lnTo>
                <a:cubicBezTo>
                  <a:pt x="2477603" y="2046565"/>
                  <a:pt x="2638101" y="2044414"/>
                  <a:pt x="2718816" y="2036064"/>
                </a:cubicBezTo>
                <a:lnTo>
                  <a:pt x="2846832" y="2017776"/>
                </a:lnTo>
                <a:lnTo>
                  <a:pt x="2932176" y="2005584"/>
                </a:lnTo>
                <a:cubicBezTo>
                  <a:pt x="2946400" y="2003552"/>
                  <a:pt x="2961032" y="2003435"/>
                  <a:pt x="2974848" y="1999488"/>
                </a:cubicBezTo>
                <a:cubicBezTo>
                  <a:pt x="3149357" y="1949628"/>
                  <a:pt x="2888242" y="2022140"/>
                  <a:pt x="3060192" y="1981200"/>
                </a:cubicBezTo>
                <a:cubicBezTo>
                  <a:pt x="3088974" y="1974347"/>
                  <a:pt x="3117088" y="1964944"/>
                  <a:pt x="3145536" y="1956816"/>
                </a:cubicBezTo>
                <a:lnTo>
                  <a:pt x="3273552" y="1920240"/>
                </a:lnTo>
                <a:cubicBezTo>
                  <a:pt x="3287776" y="1916176"/>
                  <a:pt x="3302400" y="1913314"/>
                  <a:pt x="3316224" y="1908048"/>
                </a:cubicBezTo>
                <a:lnTo>
                  <a:pt x="3444240" y="1859280"/>
                </a:lnTo>
                <a:cubicBezTo>
                  <a:pt x="3529991" y="1827520"/>
                  <a:pt x="3421288" y="1875704"/>
                  <a:pt x="3566160" y="1810512"/>
                </a:cubicBezTo>
                <a:cubicBezTo>
                  <a:pt x="3618117" y="1787131"/>
                  <a:pt x="3611398" y="1783494"/>
                  <a:pt x="3675888" y="1749552"/>
                </a:cubicBezTo>
                <a:cubicBezTo>
                  <a:pt x="3689582" y="1742344"/>
                  <a:pt x="3704866" y="1738472"/>
                  <a:pt x="3718560" y="1731264"/>
                </a:cubicBezTo>
                <a:cubicBezTo>
                  <a:pt x="3784539" y="1696538"/>
                  <a:pt x="3838521" y="1657386"/>
                  <a:pt x="3901440" y="1615440"/>
                </a:cubicBezTo>
                <a:cubicBezTo>
                  <a:pt x="3961459" y="1575427"/>
                  <a:pt x="3946851" y="1585954"/>
                  <a:pt x="4029456" y="1524000"/>
                </a:cubicBezTo>
                <a:cubicBezTo>
                  <a:pt x="4039865" y="1516193"/>
                  <a:pt x="4049724" y="1507678"/>
                  <a:pt x="4059936" y="1499616"/>
                </a:cubicBezTo>
                <a:cubicBezTo>
                  <a:pt x="4088332" y="1477198"/>
                  <a:pt x="4119698" y="1458142"/>
                  <a:pt x="4145280" y="1432560"/>
                </a:cubicBezTo>
                <a:cubicBezTo>
                  <a:pt x="4169664" y="1408176"/>
                  <a:pt x="4190845" y="1380099"/>
                  <a:pt x="4218432" y="1359408"/>
                </a:cubicBezTo>
                <a:cubicBezTo>
                  <a:pt x="4262939" y="1326027"/>
                  <a:pt x="4230081" y="1353299"/>
                  <a:pt x="4285488" y="1292352"/>
                </a:cubicBezTo>
                <a:cubicBezTo>
                  <a:pt x="4313488" y="1261552"/>
                  <a:pt x="4309578" y="1276586"/>
                  <a:pt x="4340352" y="1225296"/>
                </a:cubicBezTo>
                <a:cubicBezTo>
                  <a:pt x="4354378" y="1201919"/>
                  <a:pt x="4364736" y="1176528"/>
                  <a:pt x="4376928" y="1152144"/>
                </a:cubicBezTo>
                <a:cubicBezTo>
                  <a:pt x="4396258" y="1113483"/>
                  <a:pt x="4399215" y="1108968"/>
                  <a:pt x="4419600" y="1054608"/>
                </a:cubicBezTo>
                <a:cubicBezTo>
                  <a:pt x="4422542" y="1046763"/>
                  <a:pt x="4423492" y="1038307"/>
                  <a:pt x="4425696" y="1030224"/>
                </a:cubicBezTo>
                <a:cubicBezTo>
                  <a:pt x="4447436" y="950509"/>
                  <a:pt x="4430196" y="1018321"/>
                  <a:pt x="4443984" y="963168"/>
                </a:cubicBezTo>
                <a:cubicBezTo>
                  <a:pt x="4452366" y="887730"/>
                  <a:pt x="4455668" y="894588"/>
                  <a:pt x="4437888" y="798576"/>
                </a:cubicBezTo>
                <a:cubicBezTo>
                  <a:pt x="4434378" y="779621"/>
                  <a:pt x="4425696" y="762000"/>
                  <a:pt x="4419600" y="743712"/>
                </a:cubicBezTo>
                <a:cubicBezTo>
                  <a:pt x="4417568" y="737616"/>
                  <a:pt x="4416810" y="730934"/>
                  <a:pt x="4413504" y="725424"/>
                </a:cubicBezTo>
                <a:cubicBezTo>
                  <a:pt x="4407408" y="715264"/>
                  <a:pt x="4400515" y="705542"/>
                  <a:pt x="4395216" y="694944"/>
                </a:cubicBezTo>
                <a:cubicBezTo>
                  <a:pt x="4392342" y="689197"/>
                  <a:pt x="4392622" y="682044"/>
                  <a:pt x="4389120" y="676656"/>
                </a:cubicBezTo>
                <a:cubicBezTo>
                  <a:pt x="4366076" y="641204"/>
                  <a:pt x="4340216" y="607664"/>
                  <a:pt x="4315968" y="573024"/>
                </a:cubicBezTo>
                <a:cubicBezTo>
                  <a:pt x="4311767" y="567022"/>
                  <a:pt x="4308957" y="559917"/>
                  <a:pt x="4303776" y="554736"/>
                </a:cubicBezTo>
                <a:cubicBezTo>
                  <a:pt x="4295648" y="546608"/>
                  <a:pt x="4286873" y="539079"/>
                  <a:pt x="4279392" y="530352"/>
                </a:cubicBezTo>
                <a:cubicBezTo>
                  <a:pt x="4274624" y="524789"/>
                  <a:pt x="4272381" y="517245"/>
                  <a:pt x="4267200" y="512064"/>
                </a:cubicBezTo>
                <a:cubicBezTo>
                  <a:pt x="4258000" y="502864"/>
                  <a:pt x="4246165" y="496628"/>
                  <a:pt x="4236720" y="487680"/>
                </a:cubicBezTo>
                <a:cubicBezTo>
                  <a:pt x="4207514" y="460011"/>
                  <a:pt x="4184851" y="424652"/>
                  <a:pt x="4151376" y="402336"/>
                </a:cubicBezTo>
                <a:cubicBezTo>
                  <a:pt x="4145280" y="398272"/>
                  <a:pt x="4138758" y="394783"/>
                  <a:pt x="4133088" y="390144"/>
                </a:cubicBezTo>
                <a:cubicBezTo>
                  <a:pt x="4094023" y="358182"/>
                  <a:pt x="4059847" y="319706"/>
                  <a:pt x="4017264" y="292608"/>
                </a:cubicBezTo>
                <a:cubicBezTo>
                  <a:pt x="3994912" y="278384"/>
                  <a:pt x="3973905" y="261784"/>
                  <a:pt x="3950208" y="249936"/>
                </a:cubicBezTo>
                <a:cubicBezTo>
                  <a:pt x="3938016" y="243840"/>
                  <a:pt x="3925467" y="238411"/>
                  <a:pt x="3913632" y="231648"/>
                </a:cubicBezTo>
                <a:cubicBezTo>
                  <a:pt x="3896988" y="222137"/>
                  <a:pt x="3883461" y="205817"/>
                  <a:pt x="3864864" y="201168"/>
                </a:cubicBezTo>
                <a:cubicBezTo>
                  <a:pt x="3819517" y="189831"/>
                  <a:pt x="3860565" y="201967"/>
                  <a:pt x="3803904" y="176784"/>
                </a:cubicBezTo>
                <a:cubicBezTo>
                  <a:pt x="3798032" y="174174"/>
                  <a:pt x="3791547" y="173159"/>
                  <a:pt x="3785616" y="170688"/>
                </a:cubicBezTo>
                <a:cubicBezTo>
                  <a:pt x="3767143" y="162991"/>
                  <a:pt x="3749431" y="153488"/>
                  <a:pt x="3730752" y="146304"/>
                </a:cubicBezTo>
                <a:cubicBezTo>
                  <a:pt x="3722932" y="143296"/>
                  <a:pt x="3714258" y="143026"/>
                  <a:pt x="3706368" y="140208"/>
                </a:cubicBezTo>
                <a:cubicBezTo>
                  <a:pt x="3685758" y="132847"/>
                  <a:pt x="3666018" y="123185"/>
                  <a:pt x="3645408" y="115824"/>
                </a:cubicBezTo>
                <a:cubicBezTo>
                  <a:pt x="3637518" y="113006"/>
                  <a:pt x="3629107" y="111932"/>
                  <a:pt x="3621024" y="109728"/>
                </a:cubicBezTo>
                <a:cubicBezTo>
                  <a:pt x="3606752" y="105836"/>
                  <a:pt x="3592521" y="101787"/>
                  <a:pt x="3578352" y="97536"/>
                </a:cubicBezTo>
                <a:cubicBezTo>
                  <a:pt x="3516630" y="79019"/>
                  <a:pt x="3633927" y="111030"/>
                  <a:pt x="3517392" y="79248"/>
                </a:cubicBezTo>
                <a:cubicBezTo>
                  <a:pt x="3509309" y="77044"/>
                  <a:pt x="3501091" y="75356"/>
                  <a:pt x="3493008" y="73152"/>
                </a:cubicBezTo>
                <a:cubicBezTo>
                  <a:pt x="3478736" y="69260"/>
                  <a:pt x="3464777" y="64169"/>
                  <a:pt x="3450336" y="60960"/>
                </a:cubicBezTo>
                <a:cubicBezTo>
                  <a:pt x="3428159" y="56032"/>
                  <a:pt x="3405557" y="53223"/>
                  <a:pt x="3383280" y="48768"/>
                </a:cubicBezTo>
                <a:cubicBezTo>
                  <a:pt x="3375065" y="47125"/>
                  <a:pt x="3367131" y="44216"/>
                  <a:pt x="3358896" y="42672"/>
                </a:cubicBezTo>
                <a:cubicBezTo>
                  <a:pt x="3302247" y="32050"/>
                  <a:pt x="3245563" y="24325"/>
                  <a:pt x="3188208" y="18288"/>
                </a:cubicBezTo>
                <a:cubicBezTo>
                  <a:pt x="3143566" y="13589"/>
                  <a:pt x="3098800" y="10160"/>
                  <a:pt x="3054096" y="6096"/>
                </a:cubicBezTo>
                <a:lnTo>
                  <a:pt x="2987040" y="0"/>
                </a:lnTo>
                <a:cubicBezTo>
                  <a:pt x="2740629" y="4323"/>
                  <a:pt x="2714686" y="4"/>
                  <a:pt x="2535936" y="12192"/>
                </a:cubicBezTo>
                <a:lnTo>
                  <a:pt x="2371344" y="24384"/>
                </a:lnTo>
                <a:cubicBezTo>
                  <a:pt x="2348992" y="26416"/>
                  <a:pt x="2326526" y="27447"/>
                  <a:pt x="2304288" y="30480"/>
                </a:cubicBezTo>
                <a:cubicBezTo>
                  <a:pt x="2126012" y="54790"/>
                  <a:pt x="2347919" y="32610"/>
                  <a:pt x="2170176" y="48768"/>
                </a:cubicBezTo>
                <a:cubicBezTo>
                  <a:pt x="2164080" y="50800"/>
                  <a:pt x="2158189" y="53604"/>
                  <a:pt x="2151888" y="54864"/>
                </a:cubicBezTo>
                <a:cubicBezTo>
                  <a:pt x="2130142" y="59213"/>
                  <a:pt x="2073370" y="64943"/>
                  <a:pt x="2054352" y="67056"/>
                </a:cubicBezTo>
                <a:cubicBezTo>
                  <a:pt x="2048256" y="69088"/>
                  <a:pt x="2042315" y="71664"/>
                  <a:pt x="2036064" y="73152"/>
                </a:cubicBezTo>
                <a:cubicBezTo>
                  <a:pt x="1999615" y="81830"/>
                  <a:pt x="1962147" y="86517"/>
                  <a:pt x="1926336" y="97536"/>
                </a:cubicBezTo>
                <a:cubicBezTo>
                  <a:pt x="1899920" y="105664"/>
                  <a:pt x="1873901" y="115217"/>
                  <a:pt x="1847088" y="121920"/>
                </a:cubicBezTo>
                <a:cubicBezTo>
                  <a:pt x="1838960" y="123952"/>
                  <a:pt x="1830712" y="125552"/>
                  <a:pt x="1822704" y="128016"/>
                </a:cubicBezTo>
                <a:cubicBezTo>
                  <a:pt x="1804279" y="133685"/>
                  <a:pt x="1786855" y="143135"/>
                  <a:pt x="1767840" y="146304"/>
                </a:cubicBezTo>
                <a:cubicBezTo>
                  <a:pt x="1672132" y="162255"/>
                  <a:pt x="1791292" y="140441"/>
                  <a:pt x="1694688" y="164592"/>
                </a:cubicBezTo>
                <a:cubicBezTo>
                  <a:pt x="1651675" y="175345"/>
                  <a:pt x="1664358" y="158195"/>
                  <a:pt x="1652016" y="182880"/>
                </a:cubicBezTo>
              </a:path>
            </a:pathLst>
          </a:custGeom>
          <a:noFill/>
          <a:ln w="38100"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E59BB-CBA4-4C75-90CC-A7C70C1EB1AC}"/>
              </a:ext>
            </a:extLst>
          </p:cNvPr>
          <p:cNvSpPr txBox="1"/>
          <p:nvPr/>
        </p:nvSpPr>
        <p:spPr>
          <a:xfrm>
            <a:off x="8441168" y="1457235"/>
            <a:ext cx="20039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Society,</a:t>
            </a:r>
          </a:p>
          <a:p>
            <a:r>
              <a:rPr lang="en-US" altLang="ko-KR" dirty="0"/>
              <a:t>Structure,</a:t>
            </a:r>
          </a:p>
          <a:p>
            <a:r>
              <a:rPr lang="en-US" altLang="ko-KR" dirty="0"/>
              <a:t>Institution</a:t>
            </a:r>
          </a:p>
          <a:p>
            <a:r>
              <a:rPr lang="en-US" altLang="ko-KR" dirty="0"/>
              <a:t>Whole</a:t>
            </a:r>
            <a:endParaRPr lang="ko-KR" alt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6306D8E1-84A9-42CC-9589-B282636FB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C292F9C8-E675-42B0-A9DE-31D268A57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978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035CE1-FE29-4D14-983B-822E2C445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Attributes-based: psychological approaches</a:t>
            </a:r>
            <a:endParaRPr lang="ko-KR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8E22705-DD6B-4A61-938D-24081AD6C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46C23A57-6E0F-4658-8A16-FFDFC1F0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975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B85A33-BD30-4C41-AB76-ECB617F22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Attributes-based approach: e.gs.</a:t>
            </a:r>
            <a:endParaRPr lang="ko-KR" alt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38C3CB-5A5A-4123-8EF8-C5F67A878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Elaboration likelihood (</a:t>
            </a:r>
            <a:r>
              <a:rPr lang="ko-KR" altLang="en-US" dirty="0"/>
              <a:t>인지정교화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>
                <a:hlinkClick r:id="rId2"/>
              </a:rPr>
              <a:t>http://commres.net/wiki/elaboration_likelihood_model</a:t>
            </a:r>
            <a:endParaRPr lang="en-US" altLang="ko-KR" dirty="0"/>
          </a:p>
          <a:p>
            <a:pPr lvl="1"/>
            <a:r>
              <a:rPr lang="en-US" altLang="ko-KR" dirty="0"/>
              <a:t>Central</a:t>
            </a:r>
          </a:p>
          <a:p>
            <a:pPr lvl="1"/>
            <a:r>
              <a:rPr lang="en-US" altLang="ko-KR" dirty="0"/>
              <a:t>Peripheral</a:t>
            </a:r>
          </a:p>
          <a:p>
            <a:pPr lvl="1"/>
            <a:r>
              <a:rPr lang="en-US" altLang="ko-KR" dirty="0"/>
              <a:t>From the regularity – formats of advertisement are made </a:t>
            </a:r>
          </a:p>
          <a:p>
            <a:endParaRPr lang="en-US" altLang="ko-KR" dirty="0"/>
          </a:p>
          <a:p>
            <a:r>
              <a:rPr lang="en-US" altLang="ko-KR" dirty="0"/>
              <a:t>Cognitive dissonance (</a:t>
            </a:r>
            <a:r>
              <a:rPr lang="ko-KR" altLang="en-US" dirty="0"/>
              <a:t>인지부조화</a:t>
            </a:r>
            <a:r>
              <a:rPr lang="en-US" altLang="ko-KR" dirty="0"/>
              <a:t>)</a:t>
            </a:r>
          </a:p>
          <a:p>
            <a:pPr lvl="1"/>
            <a:r>
              <a:rPr lang="en-US" altLang="ko-KR" dirty="0">
                <a:hlinkClick r:id="rId3"/>
              </a:rPr>
              <a:t>http://commres.net/wiki/cognitive_dissonance</a:t>
            </a:r>
            <a:endParaRPr lang="en-US" altLang="ko-KR" dirty="0"/>
          </a:p>
          <a:p>
            <a:pPr lvl="1"/>
            <a:r>
              <a:rPr lang="en-US" altLang="ko-KR" dirty="0"/>
              <a:t>From the Balance theory</a:t>
            </a:r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0FB5811-DE3F-44E5-806E-38CB49841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9F780C6-79CF-477A-B0D8-56D69F46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882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7E945DF-EFAE-4E0D-B498-D26645DDA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first two approaches</a:t>
            </a:r>
            <a:endParaRPr lang="ko-KR" alt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95EBED0-3D5A-4562-9C18-1BC7035603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ko-KR" u="sng" dirty="0"/>
              <a:t>Common things</a:t>
            </a:r>
            <a:endParaRPr lang="ko-KR" altLang="en-US" u="sng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D5EAE1F-6498-423C-AB8F-284393B161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/>
            <a:r>
              <a:rPr lang="en-US" altLang="ko-KR" dirty="0"/>
              <a:t>Generalization-oriented (</a:t>
            </a:r>
            <a:r>
              <a:rPr lang="ko-KR" altLang="en-US" dirty="0"/>
              <a:t>일반성</a:t>
            </a:r>
            <a:r>
              <a:rPr lang="en-US" altLang="ko-KR" dirty="0"/>
              <a:t>)</a:t>
            </a:r>
          </a:p>
          <a:p>
            <a:pPr marL="285750" indent="-285750"/>
            <a:r>
              <a:rPr lang="en-US" altLang="ko-KR" dirty="0"/>
              <a:t>Regularity-seeking (</a:t>
            </a:r>
            <a:r>
              <a:rPr lang="ko-KR" altLang="en-US" dirty="0"/>
              <a:t>규칙성</a:t>
            </a:r>
            <a:r>
              <a:rPr lang="en-US" altLang="ko-KR" dirty="0"/>
              <a:t>)</a:t>
            </a:r>
          </a:p>
          <a:p>
            <a:endParaRPr lang="ko-KR" alt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BA6EDAA8-DD2C-45BE-B8BF-82EA0E6AFF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altLang="ko-KR" u="sng" dirty="0"/>
              <a:t>Comparative things</a:t>
            </a:r>
            <a:endParaRPr lang="ko-KR" altLang="en-US" u="sng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C94B045C-5745-4C77-91E6-20338AD2500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285750" indent="-285750"/>
            <a:r>
              <a:rPr lang="en-US" altLang="ko-KR" dirty="0"/>
              <a:t>Top to bottom: 1</a:t>
            </a:r>
          </a:p>
          <a:p>
            <a:pPr marL="742950" lvl="1" indent="-285750"/>
            <a:r>
              <a:rPr lang="en-US" altLang="ko-KR" dirty="0"/>
              <a:t>Social scient theories (</a:t>
            </a:r>
            <a:r>
              <a:rPr lang="ko-KR" altLang="en-US" dirty="0"/>
              <a:t>사회과학이론</a:t>
            </a:r>
            <a:r>
              <a:rPr lang="en-US" altLang="ko-KR" dirty="0"/>
              <a:t>)</a:t>
            </a:r>
          </a:p>
          <a:p>
            <a:pPr marL="742950" lvl="1" indent="-285750"/>
            <a:r>
              <a:rPr lang="en-US" altLang="ko-KR" dirty="0"/>
              <a:t>Economics (</a:t>
            </a:r>
            <a:r>
              <a:rPr lang="ko-KR" altLang="en-US" dirty="0"/>
              <a:t>경제학이론</a:t>
            </a:r>
            <a:r>
              <a:rPr lang="en-US" altLang="ko-KR" dirty="0"/>
              <a:t>)</a:t>
            </a:r>
          </a:p>
          <a:p>
            <a:pPr marL="285750" indent="-285750"/>
            <a:r>
              <a:rPr lang="en-US" altLang="ko-KR" dirty="0"/>
              <a:t>Bottom to Top: 2</a:t>
            </a:r>
          </a:p>
          <a:p>
            <a:pPr marL="742950" lvl="1" indent="-285750"/>
            <a:r>
              <a:rPr lang="en-US" altLang="ko-KR" dirty="0"/>
              <a:t>Psychologies</a:t>
            </a:r>
          </a:p>
          <a:p>
            <a:pPr marL="742950" lvl="1" indent="-285750"/>
            <a:r>
              <a:rPr lang="en-US" altLang="ko-KR" dirty="0"/>
              <a:t>Social-psychologies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32EDB67A-79B7-4BD4-BDAC-57EB6E9AD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34D2360A-5D63-46AA-84EB-05F24C4E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160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96B7C-0722-4034-B30A-3C629F45F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Approach to the methods</a:t>
            </a:r>
            <a:endParaRPr lang="ko-KR" alt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3DEC-7052-4C13-B78A-AF4B14CA3B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Conjunctive</a:t>
            </a:r>
            <a:endParaRPr lang="ko-KR" alt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87DD42-170C-4BE3-B986-97342CA30EB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dirty="0"/>
              <a:t>이론적인 성향이 강함 </a:t>
            </a:r>
            <a:r>
              <a:rPr lang="en-US" altLang="ko-KR" dirty="0"/>
              <a:t>(Einstein’s theory of relativity)</a:t>
            </a:r>
          </a:p>
          <a:p>
            <a:r>
              <a:rPr lang="ko-KR" altLang="en-US" dirty="0"/>
              <a:t>통찰적인 측면이 강함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D6BAB0-2D02-423A-975A-592AB46BA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ko-KR" dirty="0"/>
              <a:t>Attributes-based</a:t>
            </a:r>
            <a:endParaRPr lang="ko-KR" alt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D13B5B-448B-49FC-8C3E-72FD35723D5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ko-KR" altLang="en-US" dirty="0"/>
              <a:t>실험을 </a:t>
            </a:r>
            <a:r>
              <a:rPr lang="en-US" altLang="ko-KR" dirty="0"/>
              <a:t>(</a:t>
            </a:r>
            <a:r>
              <a:rPr lang="ko-KR" altLang="en-US" dirty="0"/>
              <a:t>혹은 유사한 실험</a:t>
            </a:r>
            <a:r>
              <a:rPr lang="en-US" altLang="ko-KR" dirty="0"/>
              <a:t>) </a:t>
            </a:r>
            <a:r>
              <a:rPr lang="ko-KR" altLang="en-US" dirty="0"/>
              <a:t>통해서 검증</a:t>
            </a:r>
            <a:endParaRPr lang="en-US" altLang="ko-KR" dirty="0"/>
          </a:p>
          <a:p>
            <a:r>
              <a:rPr lang="ko-KR" altLang="en-US" dirty="0"/>
              <a:t>인간심리학적 기재에 대한 논리적 연결</a:t>
            </a:r>
            <a:endParaRPr lang="en-US" altLang="ko-KR" dirty="0"/>
          </a:p>
          <a:p>
            <a:r>
              <a:rPr lang="ko-KR" altLang="en-US" dirty="0"/>
              <a:t>다른 발견들과 논리적</a:t>
            </a:r>
            <a:r>
              <a:rPr lang="en-US" altLang="ko-KR" dirty="0"/>
              <a:t>, </a:t>
            </a:r>
            <a:r>
              <a:rPr lang="ko-KR" altLang="en-US" dirty="0"/>
              <a:t>경험적으로 완벽하게 </a:t>
            </a:r>
            <a:r>
              <a:rPr lang="en-US" altLang="ko-KR" dirty="0"/>
              <a:t>(</a:t>
            </a:r>
            <a:r>
              <a:rPr lang="ko-KR" altLang="en-US" dirty="0"/>
              <a:t>꼼꼼하게</a:t>
            </a:r>
            <a:r>
              <a:rPr lang="en-US" altLang="ko-KR" dirty="0"/>
              <a:t>) </a:t>
            </a:r>
            <a:r>
              <a:rPr lang="ko-KR" altLang="en-US" dirty="0"/>
              <a:t>연결되어야 함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1A7398C-9155-4E01-BFEA-725ED8357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8B93CA-FADC-4651-A8A9-0A679AE59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738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DD89B66-0327-4BE1-AB38-A810E8113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Situation-based: </a:t>
            </a:r>
            <a:endParaRPr lang="ko-KR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DD4A393-D95D-4C25-89FA-D70ED5715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communication research dot net (http://commres.net)</a:t>
            </a:r>
            <a:endParaRPr lang="ko-KR" alt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35AE05CB-9577-4DC0-8BAD-14D2ECF2C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98CB-3706-4AA0-AC05-8E3AB3B0326D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169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Seoul Namsan">
      <a:majorFont>
        <a:latin typeface="Verdana"/>
        <a:ea typeface="08서울남산체 B"/>
        <a:cs typeface=""/>
      </a:majorFont>
      <a:minorFont>
        <a:latin typeface="Verdana"/>
        <a:ea typeface="08서울남산체 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27A473E-26F2-4253-A3F7-81C663EFA1C2}" vid="{DC8B56A5-661F-4191-A579-BCF5F397BE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Greeboard</Template>
  <TotalTime>455</TotalTime>
  <Words>1117</Words>
  <Application>Microsoft Office PowerPoint</Application>
  <PresentationFormat>Widescreen</PresentationFormat>
  <Paragraphs>196</Paragraphs>
  <Slides>23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맑은 고딕</vt:lpstr>
      <vt:lpstr>Arial</vt:lpstr>
      <vt:lpstr>Verdana</vt:lpstr>
      <vt:lpstr>Office Theme</vt:lpstr>
      <vt:lpstr>Media Research Methods</vt:lpstr>
      <vt:lpstr>이론들에 대한 접근법</vt:lpstr>
      <vt:lpstr>이론들에 대한 접근법</vt:lpstr>
      <vt:lpstr>Conjunctive-based: Marxism</vt:lpstr>
      <vt:lpstr>Attributes-based: psychological approaches</vt:lpstr>
      <vt:lpstr>Attributes-based approach: e.gs.</vt:lpstr>
      <vt:lpstr>The first two approaches</vt:lpstr>
      <vt:lpstr>Approach to the methods</vt:lpstr>
      <vt:lpstr>Situation-based: </vt:lpstr>
      <vt:lpstr>Situation-based:</vt:lpstr>
      <vt:lpstr>Situation based</vt:lpstr>
      <vt:lpstr>Situation-based</vt:lpstr>
      <vt:lpstr>Situation-based:</vt:lpstr>
      <vt:lpstr>Situation-based:</vt:lpstr>
      <vt:lpstr>Situation-based:</vt:lpstr>
      <vt:lpstr>Situation-based:</vt:lpstr>
      <vt:lpstr>Situation-based:</vt:lpstr>
      <vt:lpstr>Enacted-based: </vt:lpstr>
      <vt:lpstr>Enacted:</vt:lpstr>
      <vt:lpstr>Enacted:</vt:lpstr>
      <vt:lpstr>Approaches:</vt:lpstr>
      <vt:lpstr>Babie’s ch. 1</vt:lpstr>
      <vt:lpstr>귀납과 연역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 site (wiki): http://commres.net/</dc:title>
  <dc:creator>Kim Hyo D.</dc:creator>
  <cp:lastModifiedBy>Kim Hyo D.</cp:lastModifiedBy>
  <cp:revision>2</cp:revision>
  <dcterms:created xsi:type="dcterms:W3CDTF">2020-03-17T09:54:52Z</dcterms:created>
  <dcterms:modified xsi:type="dcterms:W3CDTF">2020-03-30T15:19:53Z</dcterms:modified>
</cp:coreProperties>
</file>