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677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17CBF5A2-8637-4205-B5BF-6A9815CEB830}" type="datetimeFigureOut">
              <a:rPr lang="ko-KR" altLang="en-US" smtClean="0"/>
              <a:pPr/>
              <a:t>2014-08-19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562A7B60-7583-4D70-8373-4E82BA516F3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deafestival.cheil.co.kr/?p=1438&amp;subcat=3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10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err="1" smtClean="0">
                <a:solidFill>
                  <a:schemeClr val="tx1"/>
                </a:solidFill>
                <a:latin typeface="+mn-ea"/>
                <a:ea typeface="+mn-ea"/>
              </a:rPr>
              <a:t>크리에이티브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 사례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err="1" smtClean="0"/>
              <a:t>니조랄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웰컴</a:t>
            </a:r>
            <a:r>
              <a:rPr lang="en-US" altLang="ko-KR" sz="2000" dirty="0" smtClean="0"/>
              <a:t>, 2001)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>
                <a:hlinkClick r:id="rId2"/>
              </a:rPr>
              <a:t>애니콜 </a:t>
            </a:r>
            <a:r>
              <a:rPr lang="en-US" altLang="ko-KR" sz="2000" dirty="0" smtClean="0">
                <a:hlinkClick r:id="rId2"/>
              </a:rPr>
              <a:t>(</a:t>
            </a:r>
            <a:r>
              <a:rPr lang="ko-KR" altLang="en-US" sz="2000" dirty="0" smtClean="0">
                <a:hlinkClick r:id="rId2"/>
              </a:rPr>
              <a:t>제일기획</a:t>
            </a:r>
            <a:r>
              <a:rPr lang="en-US" altLang="ko-KR" sz="2000" dirty="0" smtClean="0">
                <a:hlinkClick r:id="rId2"/>
              </a:rPr>
              <a:t>, 2007, 28</a:t>
            </a:r>
            <a:r>
              <a:rPr lang="ko-KR" altLang="en-US" sz="2000" dirty="0" smtClean="0">
                <a:hlinkClick r:id="rId2"/>
              </a:rPr>
              <a:t>회 금상</a:t>
            </a:r>
            <a:r>
              <a:rPr lang="en-US" altLang="ko-KR" sz="2000" dirty="0" smtClean="0">
                <a:hlinkClick r:id="rId2"/>
              </a:rPr>
              <a:t>)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1800" dirty="0" smtClean="0"/>
              <a:t>이 기획서는 </a:t>
            </a:r>
            <a:r>
              <a:rPr lang="ko-KR" altLang="en-US" sz="1800" dirty="0" err="1" smtClean="0"/>
              <a:t>크리에이티브</a:t>
            </a:r>
            <a:r>
              <a:rPr lang="ko-KR" altLang="en-US" sz="1800" dirty="0" smtClean="0"/>
              <a:t> 전략을 치밀하게 수립하면서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크리에이티브</a:t>
            </a:r>
            <a:r>
              <a:rPr lang="ko-KR" altLang="en-US" sz="1800" dirty="0" smtClean="0"/>
              <a:t> 목표를 분명하게 제시했다는 데 특징이 있다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ko-KR" altLang="en-US" sz="1800" dirty="0" err="1" smtClean="0"/>
              <a:t>크리에이티브</a:t>
            </a:r>
            <a:r>
              <a:rPr lang="ko-KR" altLang="en-US" sz="1800" dirty="0" smtClean="0"/>
              <a:t> 목표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비듬 샴푸와 </a:t>
            </a:r>
            <a:r>
              <a:rPr lang="ko-KR" altLang="en-US" sz="1800" dirty="0" err="1" smtClean="0"/>
              <a:t>니조랄의</a:t>
            </a:r>
            <a:r>
              <a:rPr lang="ko-KR" altLang="en-US" sz="1800" dirty="0" smtClean="0"/>
              <a:t> 기능을 명확히 구분하고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비듬 샴푸의 부족한 점을 알리는 것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err="1" smtClean="0"/>
              <a:t>크리에이티브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콘셉트</a:t>
            </a:r>
            <a:r>
              <a:rPr lang="ko-KR" altLang="en-US" sz="1800" dirty="0" smtClean="0"/>
              <a:t> 도출에서 중요하게 고려한 점은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소비자가 공감할 수 있는 </a:t>
            </a:r>
            <a:r>
              <a:rPr lang="en-US" altLang="ko-KR" sz="1800" dirty="0" smtClean="0"/>
              <a:t>‘</a:t>
            </a:r>
            <a:r>
              <a:rPr lang="ko-KR" altLang="en-US" sz="1800" dirty="0" smtClean="0"/>
              <a:t>한 단어</a:t>
            </a:r>
            <a:r>
              <a:rPr lang="en-US" altLang="ko-KR" sz="1800" dirty="0" smtClean="0"/>
              <a:t>’</a:t>
            </a:r>
            <a:r>
              <a:rPr lang="ko-KR" altLang="en-US" sz="1800" dirty="0" smtClean="0"/>
              <a:t>가 무엇인가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키 메시지</a:t>
            </a:r>
            <a:r>
              <a:rPr lang="en-US" altLang="ko-KR" sz="1800" dirty="0" smtClean="0"/>
              <a:t>: “</a:t>
            </a:r>
            <a:r>
              <a:rPr lang="ko-KR" altLang="en-US" sz="1800" dirty="0" err="1" smtClean="0"/>
              <a:t>머릿결은</a:t>
            </a:r>
            <a:r>
              <a:rPr lang="ko-KR" altLang="en-US" sz="1800" dirty="0" smtClean="0"/>
              <a:t> 전문 샴푸로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비듬은 치료제로</a:t>
            </a:r>
            <a:r>
              <a:rPr lang="en-US" altLang="ko-KR" sz="1800" dirty="0" smtClean="0"/>
              <a:t>”</a:t>
            </a:r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1. </a:t>
            </a:r>
            <a:r>
              <a:rPr lang="ko-KR" altLang="en-US" sz="3600" dirty="0" err="1" smtClean="0"/>
              <a:t>니조랄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(</a:t>
            </a:r>
            <a:r>
              <a:rPr lang="ko-KR" altLang="en-US" sz="3600" dirty="0" err="1" smtClean="0"/>
              <a:t>웰컴</a:t>
            </a:r>
            <a:r>
              <a:rPr lang="en-US" altLang="ko-KR" sz="3600" dirty="0" smtClean="0"/>
              <a:t>, 2001)</a:t>
            </a:r>
            <a:endParaRPr lang="ko-KR" alt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675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1800" dirty="0" smtClean="0"/>
              <a:t>이 기획서는 </a:t>
            </a:r>
            <a:r>
              <a:rPr lang="en-US" altLang="ko-KR" sz="1800" dirty="0" smtClean="0"/>
              <a:t>1924</a:t>
            </a:r>
            <a:r>
              <a:rPr lang="ko-KR" altLang="en-US" sz="1800" dirty="0" smtClean="0"/>
              <a:t>세대에게 휴대전화란 존재는 </a:t>
            </a:r>
            <a:r>
              <a:rPr lang="en-US" altLang="ko-KR" sz="1800" dirty="0" smtClean="0"/>
              <a:t>‘</a:t>
            </a:r>
            <a:r>
              <a:rPr lang="ko-KR" altLang="en-US" sz="1800" dirty="0" smtClean="0"/>
              <a:t>엄마 없이는 살아도 이것 없이는 못 사는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나와 가장 밀접한 제품</a:t>
            </a:r>
            <a:r>
              <a:rPr lang="en-US" altLang="ko-KR" sz="1800" dirty="0" smtClean="0"/>
              <a:t>’</a:t>
            </a:r>
            <a:r>
              <a:rPr lang="ko-KR" altLang="en-US" sz="1800" dirty="0" smtClean="0"/>
              <a:t>이라는 점을 통찰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‘</a:t>
            </a:r>
            <a:r>
              <a:rPr lang="ko-KR" altLang="en-US" sz="1800" dirty="0" smtClean="0"/>
              <a:t>나만의 공간</a:t>
            </a:r>
            <a:r>
              <a:rPr lang="en-US" altLang="ko-KR" sz="1800" dirty="0" smtClean="0"/>
              <a:t>’</a:t>
            </a:r>
            <a:r>
              <a:rPr lang="ko-KR" altLang="en-US" sz="1800" dirty="0" smtClean="0"/>
              <a:t>이라는 콘셉트 도출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err="1" smtClean="0"/>
              <a:t>크리에이티브에서</a:t>
            </a:r>
            <a:r>
              <a:rPr lang="ko-KR" altLang="en-US" sz="1800" dirty="0" smtClean="0"/>
              <a:t> 강조하려는 것은 휴대전화가 또 하나의 즐거운 세상을 표현하는 매체라는 점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구체적인 내용은 </a:t>
            </a:r>
            <a:r>
              <a:rPr lang="ko-KR" altLang="en-US" sz="1800" dirty="0" err="1" smtClean="0"/>
              <a:t>애니콜을</a:t>
            </a:r>
            <a:r>
              <a:rPr lang="ko-KR" altLang="en-US" sz="1800" dirty="0" smtClean="0"/>
              <a:t> 하나의 거대한 상자로 표현하고 </a:t>
            </a:r>
            <a:r>
              <a:rPr lang="ko-KR" altLang="en-US" sz="1800" dirty="0" err="1" smtClean="0"/>
              <a:t>애니콜로</a:t>
            </a:r>
            <a:r>
              <a:rPr lang="ko-KR" altLang="en-US" sz="1800" dirty="0" smtClean="0"/>
              <a:t> 할 수 있는 일들을 </a:t>
            </a:r>
            <a:r>
              <a:rPr lang="ko-KR" altLang="en-US" sz="1800" dirty="0" err="1" smtClean="0"/>
              <a:t>콘텐츠화해</a:t>
            </a:r>
            <a:r>
              <a:rPr lang="ko-KR" altLang="en-US" sz="1800" dirty="0" smtClean="0"/>
              <a:t> 상자 속을 가득 채우는 것</a:t>
            </a:r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2. </a:t>
            </a:r>
            <a:r>
              <a:rPr lang="ko-KR" altLang="en-US" sz="3200" dirty="0" smtClean="0"/>
              <a:t>애니콜 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제일기획</a:t>
            </a:r>
            <a:r>
              <a:rPr lang="en-US" altLang="ko-KR" sz="3200" dirty="0" smtClean="0"/>
              <a:t>, 2007, 28</a:t>
            </a:r>
            <a:r>
              <a:rPr lang="ko-KR" altLang="en-US" sz="3200" dirty="0" smtClean="0"/>
              <a:t>회 금상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77686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235</TotalTime>
  <Words>166</Words>
  <Application>Microsoft Office PowerPoint</Application>
  <PresentationFormat>화면 슬라이드 쇼(4:3)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테마1</vt:lpstr>
      <vt:lpstr>10장 크리에이티브 사례</vt:lpstr>
      <vt:lpstr> 차례</vt:lpstr>
      <vt:lpstr>1. 니조랄 (웰컴, 2001)</vt:lpstr>
      <vt:lpstr>2. 애니콜 (제일기획, 2007, 28회 금상)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9장 크리에이티브 사례</dc:title>
  <dc:creator>.</dc:creator>
  <cp:lastModifiedBy>정민규</cp:lastModifiedBy>
  <cp:revision>5</cp:revision>
  <dcterms:created xsi:type="dcterms:W3CDTF">2014-08-14T02:38:11Z</dcterms:created>
  <dcterms:modified xsi:type="dcterms:W3CDTF">2014-08-19T12:03:44Z</dcterms:modified>
</cp:coreProperties>
</file>