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3" r:id="rId6"/>
    <p:sldId id="260" r:id="rId7"/>
    <p:sldId id="264" r:id="rId8"/>
    <p:sldId id="261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572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>
                <a:latin typeface="맑은 고딕" pitchFamily="50" charset="-127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 smtClean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C8FD01-85D2-4869-88AF-422FE214FC7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0D0B74-1073-4589-84E2-EA83C488CFC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1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12C8FD01-85D2-4869-88AF-422FE214FC73}" type="datetimeFigureOut">
              <a:rPr lang="ko-KR" altLang="en-US" smtClean="0"/>
              <a:pPr/>
              <a:t>2014-08-14</a:t>
            </a:fld>
            <a:endParaRPr lang="ko-KR" altLang="en-US" dirty="0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740D0B74-1073-4589-84E2-EA83C488CFC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맑은 고딕" pitchFamily="50" charset="-127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0" y="3212976"/>
            <a:ext cx="9144000" cy="172720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rgbClr val="FFC000"/>
                </a:solidFill>
                <a:latin typeface="+mn-ea"/>
                <a:ea typeface="+mn-ea"/>
              </a:rPr>
              <a:t>7</a:t>
            </a:r>
            <a:r>
              <a:rPr lang="ko-KR" altLang="en-US" sz="4000" dirty="0" smtClean="0">
                <a:solidFill>
                  <a:srgbClr val="FFC000"/>
                </a:solidFill>
                <a:latin typeface="+mn-ea"/>
                <a:ea typeface="+mn-ea"/>
              </a:rPr>
              <a:t>장 </a:t>
            </a:r>
            <a:r>
              <a:rPr lang="ko-KR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광고 목표 선정</a:t>
            </a:r>
            <a:endParaRPr lang="ko-KR" altLang="en-US" sz="40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3568" y="1124744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 smtClean="0">
                <a:latin typeface="맑은 고딕" pitchFamily="50" charset="-127"/>
                <a:ea typeface="맑은 고딕" pitchFamily="50" charset="-127"/>
              </a:rPr>
              <a:t>사례 중심의 </a:t>
            </a:r>
            <a:r>
              <a:rPr lang="ko-KR" altLang="en-US" sz="5400" dirty="0" err="1" smtClean="0">
                <a:latin typeface="맑은 고딕" pitchFamily="50" charset="-127"/>
                <a:ea typeface="맑은 고딕" pitchFamily="50" charset="-127"/>
              </a:rPr>
              <a:t>광고기획론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강미선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지음</a:t>
            </a:r>
          </a:p>
        </p:txBody>
      </p:sp>
      <p:pic>
        <p:nvPicPr>
          <p:cNvPr id="37892" name="Picture 2" descr="https://lh5.googleusercontent.com/kLwAVWJPw2X2i63I-2MXEqejLo7Ad1lJGQ70vrKo27PSl-uDdh2HT0ifVjEt9Ji6OsqzpoSk1Rve_erm6Iy67iNGrkJ8siHp_eS8NnmsUSPIhg-jQEeoXOanc-wtY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25050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29000" y="1556792"/>
            <a:ext cx="5915000" cy="6525343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en-US" altLang="ko-KR" sz="2000" dirty="0" smtClean="0"/>
              <a:t>SWOT </a:t>
            </a:r>
            <a:r>
              <a:rPr lang="ko-KR" altLang="en-US" sz="2000" dirty="0" smtClean="0"/>
              <a:t>분석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광고 목표란</a:t>
            </a:r>
            <a:r>
              <a:rPr lang="en-US" altLang="ko-KR" sz="2000" dirty="0" smtClean="0"/>
              <a:t>?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유형별 광고 목표</a:t>
            </a:r>
            <a:endParaRPr lang="en-US" altLang="ko-KR" sz="2000" dirty="0" smtClean="0"/>
          </a:p>
        </p:txBody>
      </p:sp>
      <p:sp>
        <p:nvSpPr>
          <p:cNvPr id="3891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4F0A6A-BA76-45E6-85BF-CA387FC62823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latin typeface="+mn-ea"/>
                <a:ea typeface="+mn-ea"/>
              </a:rPr>
              <a:t> </a:t>
            </a:r>
            <a:r>
              <a:rPr lang="ko-KR" altLang="en-US" sz="3600" dirty="0" smtClean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SWOT </a:t>
            </a:r>
            <a:r>
              <a:rPr lang="ko-KR" altLang="en-US" sz="2000" dirty="0" smtClean="0"/>
              <a:t>분석은 방대한 상황 분석을 요약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정리하고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가장 핵심적인 문제점을 도출하는 데 목적이 있다</a:t>
            </a:r>
            <a:r>
              <a:rPr lang="en-US" altLang="ko-KR" sz="2000" dirty="0" smtClean="0"/>
              <a:t>.</a:t>
            </a:r>
          </a:p>
          <a:p>
            <a:endParaRPr lang="en-US" altLang="ko-KR" sz="2000" dirty="0" smtClean="0"/>
          </a:p>
          <a:p>
            <a:pPr lvl="2"/>
            <a:r>
              <a:rPr lang="ko-KR" altLang="en-US" sz="1800" dirty="0" smtClean="0"/>
              <a:t>강점 </a:t>
            </a:r>
            <a:r>
              <a:rPr lang="en-US" altLang="ko-KR" sz="1800" dirty="0" smtClean="0"/>
              <a:t>(Strength)</a:t>
            </a:r>
          </a:p>
          <a:p>
            <a:pPr lvl="2"/>
            <a:r>
              <a:rPr lang="ko-KR" altLang="en-US" sz="1800" dirty="0" smtClean="0"/>
              <a:t>약점 </a:t>
            </a:r>
            <a:r>
              <a:rPr lang="en-US" altLang="ko-KR" sz="1800" dirty="0" smtClean="0"/>
              <a:t>(Weakness)</a:t>
            </a:r>
          </a:p>
          <a:p>
            <a:pPr lvl="2"/>
            <a:r>
              <a:rPr lang="ko-KR" altLang="en-US" sz="1800" dirty="0" smtClean="0"/>
              <a:t>기회 </a:t>
            </a:r>
            <a:r>
              <a:rPr lang="en-US" altLang="ko-KR" sz="1800" dirty="0" smtClean="0"/>
              <a:t>(Opportunity)</a:t>
            </a:r>
          </a:p>
          <a:p>
            <a:pPr lvl="2"/>
            <a:r>
              <a:rPr lang="ko-KR" altLang="en-US" sz="1800" dirty="0" smtClean="0"/>
              <a:t>위협 </a:t>
            </a:r>
            <a:r>
              <a:rPr lang="en-US" altLang="ko-KR" sz="1800" dirty="0" smtClean="0"/>
              <a:t>(Threat)</a:t>
            </a:r>
            <a:endParaRPr lang="ko-KR" alt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SWOT </a:t>
            </a:r>
            <a:r>
              <a:rPr lang="ko-KR" altLang="en-US" dirty="0" smtClean="0"/>
              <a:t>분석</a:t>
            </a:r>
            <a:endParaRPr lang="ko-KR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365104"/>
            <a:ext cx="72771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SWOT </a:t>
            </a:r>
            <a:r>
              <a:rPr lang="ko-KR" altLang="en-US" dirty="0" smtClean="0"/>
              <a:t>분석에서 주의해야 할 점</a:t>
            </a:r>
            <a:endParaRPr lang="en-US" altLang="ko-KR" dirty="0" smtClean="0"/>
          </a:p>
          <a:p>
            <a:endParaRPr lang="en-US" altLang="ko-KR" dirty="0" smtClean="0"/>
          </a:p>
          <a:p>
            <a:pPr lvl="2"/>
            <a:r>
              <a:rPr lang="ko-KR" altLang="en-US" dirty="0" smtClean="0"/>
              <a:t>많은 요인 중 결정적인 </a:t>
            </a:r>
            <a:r>
              <a:rPr lang="en-US" altLang="ko-KR" dirty="0" smtClean="0"/>
              <a:t>1,2</a:t>
            </a:r>
            <a:r>
              <a:rPr lang="ko-KR" altLang="en-US" dirty="0" smtClean="0"/>
              <a:t>개의 핵심 쟁점으로 압축하는 데 </a:t>
            </a:r>
            <a:r>
              <a:rPr lang="en-US" altLang="ko-KR" dirty="0" smtClean="0"/>
              <a:t>SWOT </a:t>
            </a:r>
            <a:r>
              <a:rPr lang="ko-KR" altLang="en-US" dirty="0" smtClean="0"/>
              <a:t>분석의 의의가 있다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2"/>
            <a:r>
              <a:rPr lang="ko-KR" altLang="en-US" dirty="0" smtClean="0"/>
              <a:t>강점과 약점은 경쟁자와 비교하여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상대적 관점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에서 정리할 필요가 있다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SWOT </a:t>
            </a:r>
            <a:r>
              <a:rPr lang="ko-KR" altLang="en-US" dirty="0" smtClean="0"/>
              <a:t>분석이란 앞의 상황 분석에서 정리한 내용에 대한 요약이지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상황 분석에서 언급되지 않은 내용을 거론해서는 안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/>
          <a:lstStyle/>
          <a:p>
            <a:r>
              <a:rPr lang="en-US" altLang="ko-KR" dirty="0" smtClean="0"/>
              <a:t>SWOT </a:t>
            </a:r>
            <a:r>
              <a:rPr lang="ko-KR" altLang="en-US" dirty="0" smtClean="0"/>
              <a:t>분석 후 핵심 쟁점 추출</a:t>
            </a:r>
            <a:endParaRPr lang="ko-KR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45432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2132856"/>
            <a:ext cx="8435280" cy="4525963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광고를 통해 자사 브랜드가 가진 문제점을 해결하기 위한 가이드라인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궁극적으로 이번 광고 캠페인으로 달성해야 할 효과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이번 광고를 통해 어떤 효과를 거두고자 하는가에 따라 광고 목표가 결정된다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광고 목표란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9"/>
            <a:ext cx="8496944" cy="3531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2000" b="1" dirty="0" err="1" smtClean="0"/>
              <a:t>제품군</a:t>
            </a:r>
            <a:r>
              <a:rPr lang="ko-KR" altLang="en-US" sz="2000" b="1" dirty="0" smtClean="0"/>
              <a:t> 욕구</a:t>
            </a:r>
            <a:endParaRPr lang="en-US" altLang="ko-KR" sz="2000" b="1" dirty="0" smtClean="0"/>
          </a:p>
          <a:p>
            <a:pPr lvl="2"/>
            <a:r>
              <a:rPr lang="ko-KR" altLang="en-US" sz="1800" dirty="0" smtClean="0"/>
              <a:t>표적 소비자가 어떤 욕구 충족을 위해 특정 </a:t>
            </a:r>
            <a:r>
              <a:rPr lang="ko-KR" altLang="en-US" sz="1800" dirty="0" err="1" smtClean="0"/>
              <a:t>제품군이나</a:t>
            </a:r>
            <a:r>
              <a:rPr lang="ko-KR" altLang="en-US" sz="1800" dirty="0" smtClean="0"/>
              <a:t> 서비스가 필요하다고 느끼는 상태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ko-KR" altLang="en-US" sz="2000" b="1" dirty="0" smtClean="0"/>
              <a:t>브랜드 인지</a:t>
            </a:r>
            <a:endParaRPr lang="en-US" altLang="ko-KR" sz="2000" b="1" dirty="0" smtClean="0"/>
          </a:p>
          <a:p>
            <a:pPr lvl="2"/>
            <a:r>
              <a:rPr lang="ko-KR" altLang="en-US" sz="1800" dirty="0" smtClean="0"/>
              <a:t>많은 소비자가 그 브랜드를 알도록 하는 것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ko-KR" altLang="en-US" sz="2000" b="1" dirty="0" smtClean="0"/>
              <a:t>브랜드 태도</a:t>
            </a:r>
            <a:endParaRPr lang="en-US" altLang="ko-KR" sz="2000" b="1" dirty="0" smtClean="0"/>
          </a:p>
          <a:p>
            <a:pPr lvl="2"/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ko-KR" altLang="en-US" sz="2000" b="1" dirty="0" smtClean="0"/>
              <a:t>브랜드 구매 의도</a:t>
            </a:r>
            <a:endParaRPr lang="ko-KR" altLang="en-US" sz="2000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유형별 광고 목표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199</TotalTime>
  <Words>181</Words>
  <Application>Microsoft Office PowerPoint</Application>
  <PresentationFormat>화면 슬라이드 쇼(4:3)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테마1</vt:lpstr>
      <vt:lpstr>7장 광고 목표 선정</vt:lpstr>
      <vt:lpstr> 차례</vt:lpstr>
      <vt:lpstr>1. SWOT 분석</vt:lpstr>
      <vt:lpstr>슬라이드 4</vt:lpstr>
      <vt:lpstr>슬라이드 5</vt:lpstr>
      <vt:lpstr>2. 광고 목표란?</vt:lpstr>
      <vt:lpstr>슬라이드 7</vt:lpstr>
      <vt:lpstr>3. 유형별 광고 목표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7장 광고 목표 선정</dc:title>
  <dc:creator>.</dc:creator>
  <cp:lastModifiedBy>.</cp:lastModifiedBy>
  <cp:revision>6</cp:revision>
  <dcterms:created xsi:type="dcterms:W3CDTF">2014-08-14T02:34:26Z</dcterms:created>
  <dcterms:modified xsi:type="dcterms:W3CDTF">2014-08-14T05:54:13Z</dcterms:modified>
</cp:coreProperties>
</file>