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134" autoAdjust="0"/>
  </p:normalViewPr>
  <p:slideViewPr>
    <p:cSldViewPr>
      <p:cViewPr>
        <p:scale>
          <a:sx n="70" d="100"/>
          <a:sy n="70" d="100"/>
        </p:scale>
        <p:origin x="-157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0B7623-AF05-4AB5-B166-7D9B8AB40CEE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5A7607-494C-479F-A8E1-291ACC9E0B0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D40B7623-AF05-4AB5-B166-7D9B8AB40CEE}" type="datetimeFigureOut">
              <a:rPr lang="ko-KR" altLang="en-US" smtClean="0"/>
              <a:pPr/>
              <a:t>2014-08-14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485A7607-494C-479F-A8E1-291ACC9E0B0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899592" y="3212976"/>
            <a:ext cx="8244408" cy="1727200"/>
          </a:xfrm>
        </p:spPr>
        <p:txBody>
          <a:bodyPr>
            <a:normAutofit fontScale="90000"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5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소비자 분석 및 표적 소비자 선정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소비자 분석을 왜 하는가</a:t>
            </a:r>
            <a:r>
              <a:rPr lang="en-US" altLang="ko-KR" sz="2000" dirty="0" smtClean="0"/>
              <a:t>?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소비자의 유형화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소비자 심리 분석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표적 소비자 선정</a:t>
            </a: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‘</a:t>
            </a:r>
            <a:r>
              <a:rPr lang="ko-KR" altLang="en-US" sz="2000" dirty="0" smtClean="0"/>
              <a:t>소비자</a:t>
            </a:r>
            <a:r>
              <a:rPr lang="en-US" altLang="ko-KR" sz="2000" dirty="0" smtClean="0"/>
              <a:t> </a:t>
            </a:r>
            <a:r>
              <a:rPr lang="ko-KR" altLang="en-US" sz="2000" dirty="0" err="1" smtClean="0"/>
              <a:t>인사이트</a:t>
            </a:r>
            <a:r>
              <a:rPr lang="en-US" altLang="ko-KR" sz="2000" dirty="0" smtClean="0"/>
              <a:t>’ </a:t>
            </a:r>
            <a:r>
              <a:rPr lang="ko-KR" altLang="en-US" sz="2000" dirty="0" smtClean="0"/>
              <a:t>얻기 위해서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b="1" i="1" dirty="0" smtClean="0"/>
              <a:t>소비자 </a:t>
            </a:r>
            <a:r>
              <a:rPr lang="ko-KR" altLang="en-US" sz="2000" b="1" i="1" dirty="0" err="1" smtClean="0"/>
              <a:t>인사이트</a:t>
            </a:r>
            <a:r>
              <a:rPr lang="en-US" altLang="ko-KR" sz="2000" b="1" i="1" dirty="0" smtClean="0"/>
              <a:t>?</a:t>
            </a:r>
          </a:p>
          <a:p>
            <a:endParaRPr lang="en-US" altLang="ko-KR" sz="2000" b="1" i="1" dirty="0" smtClean="0"/>
          </a:p>
          <a:p>
            <a:pPr lvl="2"/>
            <a:r>
              <a:rPr lang="ko-KR" altLang="en-US" sz="1800" dirty="0" smtClean="0"/>
              <a:t>소비자의 행동이나 태도에 숨어 있는 속마음</a:t>
            </a:r>
            <a:endParaRPr lang="en-US" altLang="ko-KR" sz="1800" dirty="0" smtClean="0"/>
          </a:p>
          <a:p>
            <a:pPr lvl="2"/>
            <a:r>
              <a:rPr lang="ko-KR" altLang="en-US" sz="1800" dirty="0" smtClean="0"/>
              <a:t>물건을 구매하도록 유도하고 행동하게 만드는 그 무엇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누구나 짐작하는 것을 조사나 분석으로 재확인 하는 작업이 아니라 미처 생각하지 못한 것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그러면서도 제품과 관련해 핵심 아이디어를 도출해야 진정한 소비자 분석이라 할 수 있을 것</a:t>
            </a:r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소비자 분석을 왜 하는가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sz="2800" b="1" dirty="0" smtClean="0"/>
              <a:t>시장 세분화</a:t>
            </a:r>
            <a:endParaRPr lang="en-US" altLang="ko-KR" sz="2800" b="1" dirty="0" smtClean="0"/>
          </a:p>
          <a:p>
            <a:endParaRPr lang="en-US" altLang="ko-KR" dirty="0" smtClean="0"/>
          </a:p>
          <a:p>
            <a:pPr lvl="3"/>
            <a:r>
              <a:rPr lang="ko-KR" altLang="en-US" sz="2100" dirty="0" smtClean="0"/>
              <a:t>인구학적 세분화</a:t>
            </a:r>
            <a:endParaRPr lang="en-US" altLang="ko-KR" sz="2100" dirty="0" smtClean="0"/>
          </a:p>
          <a:p>
            <a:pPr lvl="3"/>
            <a:r>
              <a:rPr lang="ko-KR" altLang="en-US" sz="2100" dirty="0" smtClean="0"/>
              <a:t>지리적 세분화</a:t>
            </a:r>
            <a:endParaRPr lang="en-US" altLang="ko-KR" sz="2100" dirty="0" smtClean="0"/>
          </a:p>
          <a:p>
            <a:pPr lvl="3"/>
            <a:r>
              <a:rPr lang="ko-KR" altLang="en-US" sz="2100" dirty="0" smtClean="0"/>
              <a:t>심리적 세분화</a:t>
            </a:r>
            <a:endParaRPr lang="en-US" altLang="ko-KR" sz="2100" dirty="0" smtClean="0"/>
          </a:p>
          <a:p>
            <a:pPr lvl="3"/>
            <a:r>
              <a:rPr lang="ko-KR" altLang="en-US" sz="2100" dirty="0" smtClean="0"/>
              <a:t>행동적 세분화</a:t>
            </a:r>
            <a:endParaRPr lang="en-US" altLang="ko-KR" sz="2100" dirty="0" smtClean="0"/>
          </a:p>
          <a:p>
            <a:pPr lvl="3"/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매체 이용 행동으로 본 소비자 유형</a:t>
            </a:r>
            <a:endParaRPr lang="en-US" altLang="ko-KR" b="1" dirty="0" smtClean="0"/>
          </a:p>
          <a:p>
            <a:endParaRPr lang="en-US" altLang="ko-KR" dirty="0" smtClean="0"/>
          </a:p>
          <a:p>
            <a:pPr lvl="3"/>
            <a:r>
              <a:rPr lang="ko-KR" altLang="en-US" sz="2100" dirty="0" smtClean="0"/>
              <a:t>스마트 </a:t>
            </a:r>
            <a:r>
              <a:rPr lang="ko-KR" altLang="en-US" sz="2100" dirty="0" err="1" smtClean="0"/>
              <a:t>모빌리언</a:t>
            </a:r>
            <a:r>
              <a:rPr lang="ko-KR" altLang="en-US" sz="2100" dirty="0" smtClean="0"/>
              <a:t> </a:t>
            </a:r>
            <a:r>
              <a:rPr lang="en-US" altLang="ko-KR" sz="2100" dirty="0" smtClean="0"/>
              <a:t>(Smart </a:t>
            </a:r>
            <a:r>
              <a:rPr lang="en-US" altLang="ko-KR" sz="2100" dirty="0" err="1" smtClean="0"/>
              <a:t>Mobilian</a:t>
            </a:r>
            <a:r>
              <a:rPr lang="en-US" altLang="ko-KR" sz="2100" dirty="0" smtClean="0"/>
              <a:t>)</a:t>
            </a:r>
          </a:p>
          <a:p>
            <a:pPr lvl="3"/>
            <a:r>
              <a:rPr lang="ko-KR" altLang="en-US" sz="2100" dirty="0" smtClean="0"/>
              <a:t>조기 수용자 </a:t>
            </a:r>
            <a:r>
              <a:rPr lang="en-US" altLang="ko-KR" sz="2100" dirty="0" smtClean="0"/>
              <a:t>(Early Adopter)</a:t>
            </a:r>
          </a:p>
          <a:p>
            <a:pPr lvl="3"/>
            <a:r>
              <a:rPr lang="ko-KR" altLang="en-US" sz="2100" dirty="0" err="1" smtClean="0"/>
              <a:t>프리미어</a:t>
            </a:r>
            <a:r>
              <a:rPr lang="ko-KR" altLang="en-US" sz="2100" dirty="0" smtClean="0"/>
              <a:t> 소비자</a:t>
            </a:r>
            <a:endParaRPr lang="en-US" altLang="ko-KR" sz="2100" dirty="0" smtClean="0"/>
          </a:p>
          <a:p>
            <a:pPr lvl="3"/>
            <a:r>
              <a:rPr lang="ko-KR" altLang="en-US" sz="2100" dirty="0" smtClean="0"/>
              <a:t>골드 시니어 소비자</a:t>
            </a:r>
            <a:endParaRPr lang="en-US" altLang="ko-KR" sz="2100" dirty="0" smtClean="0"/>
          </a:p>
          <a:p>
            <a:pPr lvl="3"/>
            <a:r>
              <a:rPr lang="ko-KR" altLang="en-US" sz="2100" dirty="0" err="1" smtClean="0"/>
              <a:t>알파</a:t>
            </a:r>
            <a:r>
              <a:rPr lang="ko-KR" altLang="en-US" sz="2100" dirty="0" err="1" smtClean="0"/>
              <a:t>맘</a:t>
            </a:r>
            <a:endParaRPr lang="en-US" altLang="ko-KR" sz="2100" dirty="0" smtClean="0"/>
          </a:p>
          <a:p>
            <a:pPr lvl="3"/>
            <a:endParaRPr lang="en-US" altLang="ko-KR" dirty="0" smtClean="0"/>
          </a:p>
          <a:p>
            <a:pPr lvl="3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소비자의 유형화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683568" y="1916832"/>
            <a:ext cx="8229600" cy="4525963"/>
          </a:xfrm>
        </p:spPr>
        <p:txBody>
          <a:bodyPr/>
          <a:lstStyle/>
          <a:p>
            <a:r>
              <a:rPr lang="ko-KR" altLang="en-US" dirty="0" smtClean="0"/>
              <a:t>소비자의 라이프 스타일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소비자의 핵심 가치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소비자의 관여도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3. </a:t>
            </a:r>
            <a:r>
              <a:rPr lang="ko-KR" altLang="en-US" sz="4400" dirty="0" smtClean="0"/>
              <a:t>소비자 심리 </a:t>
            </a:r>
            <a:r>
              <a:rPr lang="ko-KR" altLang="en-US" sz="4400" dirty="0" smtClean="0"/>
              <a:t>분석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표적 소비자 선정</a:t>
            </a:r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26" y="1947863"/>
            <a:ext cx="9027337" cy="3641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표적 소비자의 역할</a:t>
            </a: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564904"/>
            <a:ext cx="68199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162</TotalTime>
  <Words>144</Words>
  <Application>Microsoft Office PowerPoint</Application>
  <PresentationFormat>화면 슬라이드 쇼(4:3)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테마1</vt:lpstr>
      <vt:lpstr>5장 소비자 분석 및 표적 소비자 선정</vt:lpstr>
      <vt:lpstr> 차례</vt:lpstr>
      <vt:lpstr>1. 소비자 분석을 왜 하는가?</vt:lpstr>
      <vt:lpstr>2. 소비자의 유형화</vt:lpstr>
      <vt:lpstr>3. 소비자 심리 분석</vt:lpstr>
      <vt:lpstr>4. 표적 소비자 선정</vt:lpstr>
      <vt:lpstr>슬라이드 7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5장 소비자 분석 및 표적 소비자 선정</dc:title>
  <dc:creator>.</dc:creator>
  <cp:lastModifiedBy>.</cp:lastModifiedBy>
  <cp:revision>8</cp:revision>
  <dcterms:created xsi:type="dcterms:W3CDTF">2014-08-14T02:32:17Z</dcterms:created>
  <dcterms:modified xsi:type="dcterms:W3CDTF">2014-08-14T05:14:46Z</dcterms:modified>
</cp:coreProperties>
</file>