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8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맑은 고딕" pitchFamily="50" charset="-127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>
                <a:latin typeface="맑은 고딕" pitchFamily="50" charset="-127"/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>
                <a:latin typeface="맑은 고딕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58706" y="3136613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.</a:t>
            </a:r>
            <a:endParaRPr lang="ko-KR" altLang="en-US" sz="3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나눔고딕 ExtraBold" pitchFamily="50" charset="-127"/>
              <a:ea typeface="나눔고딕 ExtraBold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971600" y="4928976"/>
            <a:ext cx="0" cy="720080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>
              <a:latin typeface="맑은 고딕" pitchFamily="50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>
              <a:latin typeface="맑은 고딕" pitchFamily="50" charset="-127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latin typeface="맑은 고딕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fld id="{853B1142-1FD1-476F-8A10-F2B3899329D5}" type="datetimeFigureOut">
              <a:rPr lang="ko-KR" altLang="en-US" smtClean="0"/>
              <a:pPr/>
              <a:t>2014-08-19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맑은 고딕" pitchFamily="50" charset="-127"/>
              </a:defRPr>
            </a:lvl1pPr>
            <a:extLst/>
          </a:lstStyle>
          <a:p>
            <a:fld id="{03E6A805-129A-4854-AC7F-8F54487FE53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맑은 고딕" pitchFamily="50" charset="-127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eafestival.cheil.co.kr/?p=2013&amp;subcat=28" TargetMode="External"/><Relationship Id="rId2" Type="http://schemas.openxmlformats.org/officeDocument/2006/relationships/hyperlink" Target="http://ideafestival.cheil.co.kr/?p=2047&amp;subcat=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>
          <a:xfrm>
            <a:off x="1371600" y="3212976"/>
            <a:ext cx="7772400" cy="172720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4000" dirty="0" smtClean="0">
                <a:solidFill>
                  <a:srgbClr val="FFC000"/>
                </a:solidFill>
                <a:latin typeface="+mn-ea"/>
                <a:ea typeface="+mn-ea"/>
              </a:rPr>
              <a:t>2</a:t>
            </a:r>
            <a:r>
              <a:rPr lang="ko-KR" altLang="en-US" sz="4000" dirty="0" smtClean="0">
                <a:solidFill>
                  <a:srgbClr val="FFC000"/>
                </a:solidFill>
                <a:latin typeface="+mn-ea"/>
                <a:ea typeface="+mn-ea"/>
              </a:rPr>
              <a:t>장 </a:t>
            </a:r>
            <a:r>
              <a:rPr lang="ko-KR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광고 기획서 목차 사례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83568" y="1124744"/>
            <a:ext cx="78488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 smtClean="0">
                <a:latin typeface="맑은 고딕" pitchFamily="50" charset="-127"/>
                <a:ea typeface="맑은 고딕" pitchFamily="50" charset="-127"/>
              </a:rPr>
              <a:t>사례 중심의 </a:t>
            </a:r>
            <a:r>
              <a:rPr lang="ko-KR" altLang="en-US" sz="5400" dirty="0" err="1" smtClean="0">
                <a:latin typeface="맑은 고딕" pitchFamily="50" charset="-127"/>
                <a:ea typeface="맑은 고딕" pitchFamily="50" charset="-127"/>
              </a:rPr>
              <a:t>광고기획론</a:t>
            </a:r>
            <a:endParaRPr lang="en-US" altLang="ko-KR" sz="540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강미선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지음</a:t>
            </a:r>
          </a:p>
        </p:txBody>
      </p:sp>
      <p:pic>
        <p:nvPicPr>
          <p:cNvPr id="37892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25050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2090738"/>
            <a:ext cx="90582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692696"/>
            <a:ext cx="10077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28800"/>
            <a:ext cx="8867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2105025"/>
            <a:ext cx="6972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676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29000" y="1556792"/>
            <a:ext cx="5915000" cy="6525343"/>
          </a:xfrm>
        </p:spPr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1</a:t>
            </a:r>
            <a:r>
              <a:rPr lang="en-US" altLang="ko-KR" sz="2000" dirty="0" smtClean="0">
                <a:hlinkClick r:id="rId2"/>
              </a:rPr>
              <a:t>. </a:t>
            </a:r>
            <a:r>
              <a:rPr lang="ko-KR" altLang="en-US" sz="2000" dirty="0" err="1" smtClean="0">
                <a:hlinkClick r:id="rId2"/>
              </a:rPr>
              <a:t>피자헛</a:t>
            </a:r>
            <a:r>
              <a:rPr lang="ko-KR" altLang="en-US" sz="2000" dirty="0" smtClean="0">
                <a:hlinkClick r:id="rId2"/>
              </a:rPr>
              <a:t> </a:t>
            </a:r>
            <a:r>
              <a:rPr lang="en-US" altLang="ko-KR" sz="2000" dirty="0" smtClean="0">
                <a:hlinkClick r:id="rId2"/>
              </a:rPr>
              <a:t>(</a:t>
            </a:r>
            <a:r>
              <a:rPr lang="ko-KR" altLang="en-US" sz="2000" dirty="0" smtClean="0">
                <a:hlinkClick r:id="rId2"/>
              </a:rPr>
              <a:t>제일기획</a:t>
            </a:r>
            <a:r>
              <a:rPr lang="en-US" altLang="ko-KR" sz="2000" dirty="0" smtClean="0">
                <a:hlinkClick r:id="rId2"/>
              </a:rPr>
              <a:t>, 2002, 23</a:t>
            </a:r>
            <a:r>
              <a:rPr lang="ko-KR" altLang="en-US" sz="2000" dirty="0" smtClean="0">
                <a:hlinkClick r:id="rId2"/>
              </a:rPr>
              <a:t>회 동상</a:t>
            </a:r>
            <a:r>
              <a:rPr lang="en-US" altLang="ko-KR" sz="2000" dirty="0" smtClean="0">
                <a:hlinkClick r:id="rId2"/>
              </a:rPr>
              <a:t>)</a:t>
            </a:r>
            <a:endParaRPr lang="en-US" altLang="ko-KR" sz="2000" dirty="0" smtClean="0"/>
          </a:p>
          <a:p>
            <a:pPr marL="624078" indent="-514350" fontAlgn="auto"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2. </a:t>
            </a:r>
            <a:r>
              <a:rPr lang="ko-KR" altLang="en-US" sz="2000" dirty="0" smtClean="0">
                <a:hlinkClick r:id="rId3"/>
              </a:rPr>
              <a:t>삼성카드 </a:t>
            </a:r>
            <a:r>
              <a:rPr lang="en-US" altLang="ko-KR" sz="2000" dirty="0" smtClean="0">
                <a:hlinkClick r:id="rId3"/>
              </a:rPr>
              <a:t>(</a:t>
            </a:r>
            <a:r>
              <a:rPr lang="ko-KR" altLang="en-US" sz="2000" dirty="0" smtClean="0">
                <a:hlinkClick r:id="rId3"/>
              </a:rPr>
              <a:t>제일기획</a:t>
            </a:r>
            <a:r>
              <a:rPr lang="en-US" altLang="ko-KR" sz="2000" dirty="0" smtClean="0">
                <a:hlinkClick r:id="rId3"/>
              </a:rPr>
              <a:t>, 2003, 24</a:t>
            </a:r>
            <a:r>
              <a:rPr lang="ko-KR" altLang="en-US" sz="2000" dirty="0" smtClean="0">
                <a:hlinkClick r:id="rId3"/>
              </a:rPr>
              <a:t>회 동상</a:t>
            </a:r>
            <a:r>
              <a:rPr lang="en-US" altLang="ko-KR" sz="2000" dirty="0" smtClean="0">
                <a:hlinkClick r:id="rId3"/>
              </a:rPr>
              <a:t>)</a:t>
            </a:r>
            <a:endParaRPr lang="en-US" altLang="ko-KR" sz="2000" dirty="0" smtClean="0"/>
          </a:p>
        </p:txBody>
      </p:sp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4F0A6A-BA76-45E6-85BF-CA387FC62823}" type="slidenum">
              <a:rPr lang="ko-KR" altLang="en-US"/>
              <a:pPr/>
              <a:t>2</a:t>
            </a:fld>
            <a:endParaRPr lang="ko-KR" altLang="en-US"/>
          </a:p>
        </p:txBody>
      </p:sp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smtClean="0">
                <a:latin typeface="+mn-ea"/>
                <a:ea typeface="+mn-ea"/>
              </a:rPr>
              <a:t>차례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1. </a:t>
            </a:r>
            <a:r>
              <a:rPr lang="ko-KR" altLang="en-US" sz="3600" dirty="0" err="1" smtClean="0"/>
              <a:t>피자헛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제일기획</a:t>
            </a:r>
            <a:r>
              <a:rPr lang="en-US" altLang="ko-KR" sz="3600" dirty="0" smtClean="0"/>
              <a:t>, 2002, 23</a:t>
            </a:r>
            <a:r>
              <a:rPr lang="ko-KR" altLang="en-US" sz="3600" dirty="0" smtClean="0"/>
              <a:t>회 동상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08685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1"/>
            <a:ext cx="9144000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152525"/>
            <a:ext cx="8610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477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734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2. </a:t>
            </a:r>
            <a:r>
              <a:rPr lang="ko-KR" altLang="en-US" sz="3200" dirty="0" smtClean="0"/>
              <a:t>삼성카드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제일기획</a:t>
            </a:r>
            <a:r>
              <a:rPr lang="en-US" altLang="ko-KR" sz="3200" dirty="0" smtClean="0"/>
              <a:t>, 2003, 24</a:t>
            </a:r>
            <a:r>
              <a:rPr lang="ko-KR" altLang="en-US" sz="3200" dirty="0" smtClean="0"/>
              <a:t>회 동상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229600" cy="392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61</TotalTime>
  <Words>62</Words>
  <Application>Microsoft Office PowerPoint</Application>
  <PresentationFormat>화면 슬라이드 쇼(4:3)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테마1</vt:lpstr>
      <vt:lpstr>2장 광고 기획서 목차 사례</vt:lpstr>
      <vt:lpstr> 차례</vt:lpstr>
      <vt:lpstr>1. 피자헛 (제일기획, 2002, 23회 동상)</vt:lpstr>
      <vt:lpstr>슬라이드 4</vt:lpstr>
      <vt:lpstr>슬라이드 5</vt:lpstr>
      <vt:lpstr>슬라이드 6</vt:lpstr>
      <vt:lpstr>슬라이드 7</vt:lpstr>
      <vt:lpstr>슬라이드 8</vt:lpstr>
      <vt:lpstr>2. 삼성카드 (제일기획, 2003, 24회 동상)</vt:lpstr>
      <vt:lpstr>슬라이드 10</vt:lpstr>
      <vt:lpstr>슬라이드 11</vt:lpstr>
      <vt:lpstr>슬라이드 12</vt:lpstr>
      <vt:lpstr>슬라이드 13</vt:lpstr>
      <vt:lpstr>슬라이드 14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2장 광고 기획서 목차 사례</dc:title>
  <dc:creator>.</dc:creator>
  <cp:lastModifiedBy>정민규</cp:lastModifiedBy>
  <cp:revision>6</cp:revision>
  <dcterms:created xsi:type="dcterms:W3CDTF">2014-08-14T02:28:15Z</dcterms:created>
  <dcterms:modified xsi:type="dcterms:W3CDTF">2014-08-19T11:47:32Z</dcterms:modified>
</cp:coreProperties>
</file>