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57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>
                <a:latin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5B3213-9FC7-4DD4-A64D-FC8639D253C3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B2D32D-F3F3-40A6-A7CE-353F8DB2EE6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245B3213-9FC7-4DD4-A64D-FC8639D253C3}" type="datetimeFigureOut">
              <a:rPr lang="ko-KR" altLang="en-US" smtClean="0"/>
              <a:pPr/>
              <a:t>2014-08-14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83B2D32D-F3F3-40A6-A7CE-353F8DB2EE6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맑은 고딕" pitchFamily="50" charset="-127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1371600" y="3212976"/>
            <a:ext cx="7772400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1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광고 기획의 이해</a:t>
            </a:r>
            <a:endParaRPr lang="ko-KR" altLang="en-US" sz="40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광고 기획과 마케팅 기획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광고기획서 작성법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b="1" dirty="0" smtClean="0">
                <a:solidFill>
                  <a:srgbClr val="FF0000"/>
                </a:solidFill>
              </a:rPr>
              <a:t>광고 기획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lvl="2"/>
            <a:r>
              <a:rPr lang="ko-KR" altLang="en-US" sz="1800" dirty="0" smtClean="0"/>
              <a:t>광고주가 표적으로 삼은 소비자를 대상으로 소비자의 인지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태도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행동의 변화를 가져올 목적으로 최선의 광고 전략을 수립하는 것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ko-KR" altLang="en-US" sz="2400" b="1" dirty="0" smtClean="0">
                <a:solidFill>
                  <a:srgbClr val="FF0000"/>
                </a:solidFill>
              </a:rPr>
              <a:t>마케팅 기획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lvl="2"/>
            <a:r>
              <a:rPr lang="ko-KR" altLang="en-US" sz="1800" dirty="0" smtClean="0"/>
              <a:t>제품 판매와 관련한 마케팅 목표를 수립하고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목표 달성을 위한 제품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가격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유통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촉진 전략을 짜는 것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광고 기획은 마케팅 전략의 큰 틀에서 진행되어야 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마케팅 목표와 상충되지 않아야 한다</a:t>
            </a:r>
            <a:r>
              <a:rPr lang="en-US" altLang="ko-KR" sz="2000" dirty="0" smtClean="0"/>
              <a:t>.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sz="4400" dirty="0" smtClean="0"/>
              <a:t>광고 기획과 마케팅 </a:t>
            </a:r>
            <a:r>
              <a:rPr lang="ko-KR" altLang="en-US" sz="4400" dirty="0" smtClean="0"/>
              <a:t>기획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260648"/>
            <a:ext cx="10334625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11561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팀 구성</a:t>
            </a:r>
            <a:endParaRPr lang="en-US" altLang="ko-KR" dirty="0" smtClean="0"/>
          </a:p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자료 수집 및 검토</a:t>
            </a:r>
            <a:endParaRPr lang="en-US" altLang="ko-KR" dirty="0" smtClean="0"/>
          </a:p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소비자 조사</a:t>
            </a:r>
            <a:endParaRPr lang="en-US" altLang="ko-KR" dirty="0" smtClean="0"/>
          </a:p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상황 분석 정리 및 문제점 도출</a:t>
            </a:r>
            <a:endParaRPr lang="en-US" altLang="ko-KR" dirty="0" smtClean="0"/>
          </a:p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광고 목표 및 표적 소비자 선정</a:t>
            </a:r>
            <a:endParaRPr lang="en-US" altLang="ko-KR" dirty="0" smtClean="0"/>
          </a:p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광고 </a:t>
            </a:r>
            <a:r>
              <a:rPr lang="ko-KR" altLang="en-US" dirty="0" err="1" smtClean="0"/>
              <a:t>콘셉트</a:t>
            </a:r>
            <a:r>
              <a:rPr lang="ko-KR" altLang="en-US" dirty="0" smtClean="0"/>
              <a:t> 도출</a:t>
            </a:r>
            <a:endParaRPr lang="en-US" altLang="ko-KR" dirty="0" smtClean="0"/>
          </a:p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err="1" smtClean="0"/>
              <a:t>크리에이티브</a:t>
            </a:r>
            <a:r>
              <a:rPr lang="ko-KR" altLang="en-US" dirty="0" smtClean="0"/>
              <a:t> 시안 제작</a:t>
            </a:r>
            <a:endParaRPr lang="en-US" altLang="ko-KR" dirty="0" smtClean="0"/>
          </a:p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매체 전략 수립</a:t>
            </a:r>
            <a:endParaRPr lang="en-US" altLang="ko-KR" dirty="0" smtClean="0"/>
          </a:p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프로모션 프로그램 개발</a:t>
            </a:r>
            <a:endParaRPr lang="en-US" altLang="ko-KR" dirty="0" smtClean="0"/>
          </a:p>
          <a:p>
            <a:pPr marL="624078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파워포인트 작성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광고기획서 작성법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92696"/>
            <a:ext cx="90678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48</TotalTime>
  <Words>121</Words>
  <Application>Microsoft Office PowerPoint</Application>
  <PresentationFormat>화면 슬라이드 쇼(4:3)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테마1</vt:lpstr>
      <vt:lpstr>1장 광고 기획의 이해</vt:lpstr>
      <vt:lpstr> 차례</vt:lpstr>
      <vt:lpstr>1. 광고 기획과 마케팅 기획</vt:lpstr>
      <vt:lpstr>슬라이드 4</vt:lpstr>
      <vt:lpstr>2. 광고기획서 작성법</vt:lpstr>
      <vt:lpstr>슬라이드 6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1장 광고 기획의 이해</dc:title>
  <dc:creator>.</dc:creator>
  <cp:lastModifiedBy>.</cp:lastModifiedBy>
  <cp:revision>7</cp:revision>
  <dcterms:created xsi:type="dcterms:W3CDTF">2014-08-14T02:25:04Z</dcterms:created>
  <dcterms:modified xsi:type="dcterms:W3CDTF">2014-08-14T03:13:22Z</dcterms:modified>
</cp:coreProperties>
</file>