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embeddedFontLst>
    <p:embeddedFont>
      <p:font typeface="Century Schoolbook" panose="02040604050505020304" pitchFamily="18" charset="0"/>
      <p:regular r:id="rId13"/>
      <p:bold r:id="rId14"/>
      <p:italic r:id="rId15"/>
      <p:boldItalic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08D0-1440-4339-98CC-05FBB8E49C92}" type="datetimeFigureOut">
              <a:rPr lang="ko-KR" altLang="en-US" smtClean="0"/>
              <a:t>2016-12-05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54E2-C25B-4552-8D50-9E03456211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23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pomppu.co.kr/zboard/view.php?id=av&amp;no=78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t%27s_Make_a_Dea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70155" y="1026696"/>
            <a:ext cx="10692353" cy="3176336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THE CONTINUED DOMINANCE OF DATA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44590" y="5394158"/>
            <a:ext cx="3717918" cy="1691640"/>
          </a:xfrm>
        </p:spPr>
        <p:txBody>
          <a:bodyPr/>
          <a:lstStyle/>
          <a:p>
            <a:pPr algn="r"/>
            <a:r>
              <a:rPr lang="ko-KR" altLang="ko-KR" dirty="0"/>
              <a:t>라이프미디어 박사과정 </a:t>
            </a:r>
            <a:endParaRPr lang="en-US" altLang="ko-KR" dirty="0"/>
          </a:p>
          <a:p>
            <a:pPr algn="r"/>
            <a:r>
              <a:rPr lang="en-US" altLang="ko-KR" dirty="0" err="1"/>
              <a:t>IELab</a:t>
            </a:r>
            <a:r>
              <a:rPr lang="en-US" altLang="ko-KR" dirty="0"/>
              <a:t> </a:t>
            </a:r>
            <a:r>
              <a:rPr lang="ko-KR" altLang="ko-KR" dirty="0"/>
              <a:t>이우석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49079" y="983204"/>
            <a:ext cx="2137547" cy="356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670" y="184638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+mj-ea"/>
                <a:ea typeface="+mj-ea"/>
              </a:rPr>
              <a:t>Ver - 1.3</a:t>
            </a:r>
            <a:endParaRPr lang="ko-KR" altLang="en-US" sz="1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7738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PERSONALIZATION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45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사용자의 두가지 범주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아주 기본적인 수준에서 장치와 응용 프로그램을 사용하고 싶은 사람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튜닝의</a:t>
            </a:r>
            <a:r>
              <a:rPr lang="en-US" altLang="ko-KR" dirty="0"/>
              <a:t> </a:t>
            </a:r>
            <a:r>
              <a:rPr lang="ko-KR" altLang="en-US" dirty="0"/>
              <a:t>완성은 순정</a:t>
            </a:r>
            <a:r>
              <a:rPr lang="en-US" altLang="ko-KR" dirty="0"/>
              <a:t>!)</a:t>
            </a:r>
          </a:p>
          <a:p>
            <a:pPr lvl="1">
              <a:lnSpc>
                <a:spcPct val="110000"/>
              </a:lnSpc>
            </a:pPr>
            <a:r>
              <a:rPr lang="ko-KR" altLang="en-US" dirty="0"/>
              <a:t>모든 설정을 사용자 지정 색 구성표와 메뉴를 변경할 즐겨 찾기 목록을 만드는 사람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en-US" altLang="ko-KR" dirty="0">
                <a:hlinkClick r:id="rId2"/>
              </a:rPr>
              <a:t>http://www.ppomppu.co.kr/zboard/view.php?id=av&amp;no=7810</a:t>
            </a:r>
            <a:r>
              <a:rPr lang="en-US" altLang="ko-KR" dirty="0"/>
              <a:t> )</a:t>
            </a:r>
            <a:endParaRPr lang="en-US" altLang="ko-KR" dirty="0"/>
          </a:p>
          <a:p>
            <a:pPr>
              <a:lnSpc>
                <a:spcPct val="110000"/>
              </a:lnSpc>
            </a:pPr>
            <a:r>
              <a:rPr lang="ko-KR" altLang="en-US" dirty="0"/>
              <a:t>같은 일이 미래 텔레비전 시스템에도 적용됨</a:t>
            </a:r>
            <a:r>
              <a:rPr lang="en-US" altLang="ko-KR" dirty="0"/>
              <a:t>.</a:t>
            </a:r>
          </a:p>
          <a:p>
            <a:pPr lvl="1">
              <a:lnSpc>
                <a:spcPct val="110000"/>
              </a:lnSpc>
            </a:pPr>
            <a:r>
              <a:rPr lang="ko-KR" altLang="en-US" dirty="0"/>
              <a:t>최대한 개인적인 설정을 하는 사람</a:t>
            </a:r>
            <a:r>
              <a:rPr lang="en-US" altLang="ko-KR" dirty="0"/>
              <a:t>.</a:t>
            </a:r>
          </a:p>
          <a:p>
            <a:pPr lvl="1">
              <a:lnSpc>
                <a:spcPct val="110000"/>
              </a:lnSpc>
            </a:pPr>
            <a:r>
              <a:rPr lang="ko-KR" altLang="en-US" dirty="0"/>
              <a:t>반면 모든 설정을 있는 그대로 놔두고 이전보다 빨리 보는 방법을 찾을 때 행복을 느끼는 사람</a:t>
            </a:r>
            <a:r>
              <a:rPr lang="en-US" altLang="ko-KR" dirty="0"/>
              <a:t>.</a:t>
            </a:r>
          </a:p>
          <a:p>
            <a:pPr>
              <a:lnSpc>
                <a:spcPct val="110000"/>
              </a:lnSpc>
            </a:pPr>
            <a:r>
              <a:rPr lang="en-US" altLang="ko-KR" dirty="0"/>
              <a:t>TV</a:t>
            </a:r>
            <a:r>
              <a:rPr lang="ko-KR" altLang="en-US" dirty="0"/>
              <a:t>는 대부분의 사람들에게 우선 순위 목록이 높지 않다</a:t>
            </a:r>
            <a:r>
              <a:rPr lang="en-US" altLang="ko-KR" dirty="0"/>
              <a:t>.</a:t>
            </a:r>
          </a:p>
          <a:p>
            <a:pPr>
              <a:lnSpc>
                <a:spcPct val="110000"/>
              </a:lnSpc>
            </a:pPr>
            <a:r>
              <a:rPr lang="en-US" altLang="ko-KR" dirty="0"/>
              <a:t>TV</a:t>
            </a:r>
            <a:r>
              <a:rPr lang="ko-KR" altLang="en-US" dirty="0"/>
              <a:t>는 단지 즐기기 위한 용도</a:t>
            </a:r>
            <a:r>
              <a:rPr lang="en-US" altLang="ko-KR" dirty="0"/>
              <a:t>, </a:t>
            </a:r>
            <a:r>
              <a:rPr lang="ko-KR" altLang="en-US" dirty="0"/>
              <a:t>공허함을 채우는 것 정도임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프로그램을 만드는 사람들이 시청자로부터 데이터를 수집하는 것을 막는 방법은 시청자가 무슨 일을 눈치 채지 않는 한 없다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3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THE CONTINUED DOMINANCE OF DATA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1872" y="2085472"/>
            <a:ext cx="3390339" cy="4351337"/>
          </a:xfrm>
        </p:spPr>
        <p:txBody>
          <a:bodyPr>
            <a:norm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데이터</a:t>
            </a:r>
            <a:r>
              <a:rPr lang="en-US" altLang="ko-KR" dirty="0"/>
              <a:t>’</a:t>
            </a:r>
            <a:r>
              <a:rPr lang="ko-KR" altLang="en-US" dirty="0"/>
              <a:t>는 프로그래밍의 선택부터 광고 캐스팅까지 의사 결정의 원동력이 될 것이다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위험성 </a:t>
            </a:r>
            <a:r>
              <a:rPr lang="en-US" altLang="ko-KR" dirty="0"/>
              <a:t>: </a:t>
            </a:r>
            <a:r>
              <a:rPr lang="ko-KR" altLang="en-US" dirty="0"/>
              <a:t>데이터에 과한 의존</a:t>
            </a:r>
            <a:r>
              <a:rPr lang="en-US" altLang="ko-KR" dirty="0"/>
              <a:t>, </a:t>
            </a:r>
            <a:r>
              <a:rPr lang="ko-KR" altLang="en-US" dirty="0"/>
              <a:t>직관을 잃게 될 수 있음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현재 시스템 </a:t>
            </a:r>
            <a:r>
              <a:rPr lang="en-US" altLang="ko-KR" dirty="0"/>
              <a:t>:</a:t>
            </a:r>
            <a:r>
              <a:rPr lang="ko-KR" altLang="en-US" dirty="0"/>
              <a:t> 인간의 추측과 본능을 사용하여 대체로 비효율적으로 결정된다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916" y="2113505"/>
            <a:ext cx="52387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THE CONTINUED DOMINANCE OF DATA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1016" y="2805300"/>
            <a:ext cx="6624306" cy="2951538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ko-KR" altLang="en-US" dirty="0"/>
              <a:t>포커스 그룹 테스트에서는 의심스러운 데이터가 나올 수 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확대해석을 하는지</a:t>
            </a:r>
            <a:r>
              <a:rPr lang="en-US" altLang="ko-KR" dirty="0"/>
              <a:t>, </a:t>
            </a:r>
            <a:r>
              <a:rPr lang="ko-KR" altLang="en-US" dirty="0"/>
              <a:t>데이터를 만든 곳이 어디인지</a:t>
            </a:r>
            <a:r>
              <a:rPr lang="en-US" altLang="ko-KR" dirty="0"/>
              <a:t>, </a:t>
            </a:r>
            <a:r>
              <a:rPr lang="ko-KR" altLang="en-US" dirty="0"/>
              <a:t>조사방법이 잘못된 것은 아닌지</a:t>
            </a:r>
            <a:r>
              <a:rPr lang="en-US" altLang="ko-KR" dirty="0"/>
              <a:t>, </a:t>
            </a:r>
            <a:r>
              <a:rPr lang="ko-KR" altLang="en-US" dirty="0"/>
              <a:t>의도된 조작이 없는지</a:t>
            </a:r>
            <a:r>
              <a:rPr lang="en-US" altLang="ko-KR" dirty="0"/>
              <a:t>, </a:t>
            </a:r>
            <a:r>
              <a:rPr lang="ko-KR" altLang="en-US" dirty="0"/>
              <a:t>상식과 차이가 나는지 등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데이터가 사람들이 원하는 것을 보여준다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필자는 사람들이 직접 마주하기 전까지는 자신들이 무엇을 원하는지 잘 모른다고 생각함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799" y="2382001"/>
            <a:ext cx="2833237" cy="37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4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THE CONTINUED DOMINANCE OF DATA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1872" y="1828800"/>
            <a:ext cx="8860696" cy="4668253"/>
          </a:xfrm>
        </p:spPr>
        <p:txBody>
          <a:bodyPr>
            <a:normAutofit/>
          </a:bodyPr>
          <a:lstStyle/>
          <a:p>
            <a:r>
              <a:rPr lang="ko-KR" altLang="en-US" dirty="0"/>
              <a:t>나는 광고분야에서 일하는 동안 직접 테스트의 불합리를 목격했다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대리점 직원 </a:t>
            </a:r>
            <a:r>
              <a:rPr lang="en-US" altLang="ko-KR" dirty="0"/>
              <a:t>(</a:t>
            </a:r>
            <a:r>
              <a:rPr lang="ko-KR" altLang="en-US" dirty="0"/>
              <a:t>배우</a:t>
            </a:r>
            <a:r>
              <a:rPr lang="en-US" altLang="ko-KR" dirty="0"/>
              <a:t>X)</a:t>
            </a:r>
            <a:r>
              <a:rPr lang="ko-KR" altLang="en-US" dirty="0"/>
              <a:t>이 대본을 읽고 목소리를 녹음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문제는 캐스팅을 고려하지 않은 방법론</a:t>
            </a:r>
            <a:endParaRPr lang="en-US" altLang="ko-KR" dirty="0"/>
          </a:p>
          <a:p>
            <a:r>
              <a:rPr lang="ko-KR" altLang="en-US" dirty="0"/>
              <a:t>내용</a:t>
            </a:r>
            <a:r>
              <a:rPr lang="en-US" altLang="ko-KR" dirty="0"/>
              <a:t>(</a:t>
            </a:r>
            <a:r>
              <a:rPr lang="ko-KR" altLang="en-US" dirty="0"/>
              <a:t>데이터</a:t>
            </a:r>
            <a:r>
              <a:rPr lang="en-US" altLang="ko-KR" dirty="0"/>
              <a:t>)</a:t>
            </a:r>
            <a:r>
              <a:rPr lang="ko-KR" altLang="en-US" dirty="0"/>
              <a:t>만 있으면 된다</a:t>
            </a:r>
            <a:r>
              <a:rPr lang="en-US" altLang="ko-KR" dirty="0"/>
              <a:t>!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IF…</a:t>
            </a:r>
          </a:p>
          <a:p>
            <a:r>
              <a:rPr lang="en-US" altLang="ko-KR" dirty="0"/>
              <a:t>‘</a:t>
            </a:r>
            <a:r>
              <a:rPr lang="ko-KR" altLang="en-US" dirty="0"/>
              <a:t>바람과 함께 사라지다</a:t>
            </a:r>
            <a:r>
              <a:rPr lang="en-US" altLang="ko-KR" dirty="0"/>
              <a:t>’</a:t>
            </a:r>
            <a:r>
              <a:rPr lang="ko-KR" altLang="en-US" dirty="0"/>
              <a:t>의 대사를 배우가 아닌 사람이 </a:t>
            </a:r>
            <a:r>
              <a:rPr lang="ko-KR" altLang="en-US" dirty="0" err="1"/>
              <a:t>플랫한</a:t>
            </a:r>
            <a:r>
              <a:rPr lang="ko-KR" altLang="en-US" dirty="0"/>
              <a:t> 톤으로 읽는 것을 상상</a:t>
            </a:r>
            <a:r>
              <a:rPr lang="en-US" altLang="ko-KR" dirty="0"/>
              <a:t>(</a:t>
            </a:r>
            <a:r>
              <a:rPr lang="ko-KR" altLang="en-US" dirty="0"/>
              <a:t>데이터만 존재</a:t>
            </a:r>
            <a:r>
              <a:rPr lang="en-US" altLang="ko-KR" dirty="0"/>
              <a:t>)… </a:t>
            </a:r>
            <a:r>
              <a:rPr lang="ko-KR" altLang="en-US" dirty="0"/>
              <a:t>얼마나 엉터리 일까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전문 배우의 유무에 따라 인상 깊은 장면이 되는지 마는지가 결정됨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이것이 데이터의 위험</a:t>
            </a:r>
            <a:r>
              <a:rPr lang="en-US" altLang="ko-KR" dirty="0"/>
              <a:t> -&gt; </a:t>
            </a:r>
            <a:r>
              <a:rPr lang="ko-KR" altLang="en-US" dirty="0"/>
              <a:t>데이터에만 너무 의지하면 상식과 직관을 창문으로 내던져 버리는 셈</a:t>
            </a:r>
            <a:r>
              <a:rPr lang="en-US" altLang="ko-KR" dirty="0"/>
              <a:t>(</a:t>
            </a:r>
            <a:r>
              <a:rPr lang="ko-KR" altLang="en-US" dirty="0"/>
              <a:t>인공지능의 문제이기도 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675" y="2390135"/>
            <a:ext cx="2918535" cy="186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THE CONTINUED DOMINANCE OF DATA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이러한 문제는 발생할 수 있다</a:t>
            </a:r>
            <a:r>
              <a:rPr lang="en-US" altLang="ko-KR" dirty="0"/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주관적인 결정에 크게 의존하고있는 산업에서는 객관적인 의사 결정 과정과 사랑에 빠지는 유혹이 강하기 때문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데이터의 장점 </a:t>
            </a:r>
            <a:r>
              <a:rPr lang="en-US" altLang="ko-KR" dirty="0"/>
              <a:t>:</a:t>
            </a:r>
            <a:r>
              <a:rPr lang="ko-KR" altLang="en-US" dirty="0"/>
              <a:t> 추측을 사용하여 많은 것을 추적할 수 있다는 것</a:t>
            </a:r>
            <a:r>
              <a:rPr lang="en-US" altLang="ko-KR" dirty="0"/>
              <a:t>(</a:t>
            </a:r>
            <a:r>
              <a:rPr lang="ko-KR" altLang="en-US" dirty="0"/>
              <a:t>특정 시간에 특정 프로그램을 보고 있는 사람의 수</a:t>
            </a:r>
            <a:r>
              <a:rPr lang="en-US" altLang="ko-KR" dirty="0"/>
              <a:t>, </a:t>
            </a:r>
            <a:r>
              <a:rPr lang="ko-KR" altLang="en-US" dirty="0"/>
              <a:t>시청 시간</a:t>
            </a:r>
            <a:r>
              <a:rPr lang="en-US" altLang="ko-KR" dirty="0"/>
              <a:t>, </a:t>
            </a:r>
            <a:r>
              <a:rPr lang="ko-KR" altLang="en-US" dirty="0"/>
              <a:t>위치</a:t>
            </a:r>
            <a:r>
              <a:rPr lang="en-US" altLang="ko-KR" dirty="0"/>
              <a:t>, </a:t>
            </a:r>
            <a:r>
              <a:rPr lang="ko-KR" altLang="en-US" dirty="0"/>
              <a:t>사용 장치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이것은 유용한 자료로써</a:t>
            </a:r>
            <a:r>
              <a:rPr lang="en-US" altLang="ko-KR" dirty="0"/>
              <a:t> </a:t>
            </a:r>
            <a:r>
              <a:rPr lang="ko-KR" altLang="en-US" dirty="0"/>
              <a:t>패턴 및 추세를 보고</a:t>
            </a:r>
            <a:r>
              <a:rPr lang="en-US" altLang="ko-KR" dirty="0"/>
              <a:t>, </a:t>
            </a:r>
            <a:r>
              <a:rPr lang="ko-KR" altLang="en-US" dirty="0"/>
              <a:t>더 나은 의사 결정을 내리는 데 도움이 된다</a:t>
            </a:r>
            <a:r>
              <a:rPr lang="en-US" altLang="ko-KR" dirty="0"/>
              <a:t>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/>
              <a:t>IF…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첫 방송에서 </a:t>
            </a:r>
            <a:r>
              <a:rPr lang="en-US" altLang="ko-KR" dirty="0"/>
              <a:t>2 </a:t>
            </a:r>
            <a:r>
              <a:rPr lang="ko-KR" altLang="en-US" dirty="0"/>
              <a:t>시간 이내에 대부분 시청자가 </a:t>
            </a:r>
            <a:r>
              <a:rPr lang="en-US" altLang="ko-KR" dirty="0"/>
              <a:t>iPad</a:t>
            </a:r>
            <a:r>
              <a:rPr lang="ko-KR" altLang="en-US" dirty="0"/>
              <a:t>에서 보고 있으면 큰 화면인 가정의 </a:t>
            </a:r>
            <a:r>
              <a:rPr lang="en-US" altLang="ko-KR" dirty="0"/>
              <a:t>TV</a:t>
            </a:r>
            <a:r>
              <a:rPr lang="ko-KR" altLang="en-US" dirty="0"/>
              <a:t>에서 라이브로 보는 것에 사용 하는 것과 전혀 다른 마케팅 계획이 필요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104" y="2591051"/>
            <a:ext cx="2095500" cy="14192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233" y="4288006"/>
            <a:ext cx="2075372" cy="14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THE CONTINUED DOMINANCE OF DATA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1871" y="1828800"/>
            <a:ext cx="9534465" cy="4937125"/>
          </a:xfrm>
        </p:spPr>
        <p:txBody>
          <a:bodyPr>
            <a:normAutofit/>
          </a:bodyPr>
          <a:lstStyle/>
          <a:p>
            <a:r>
              <a:rPr lang="ko-KR" altLang="ko-KR" dirty="0"/>
              <a:t>1970 년대 게임 쇼인 </a:t>
            </a:r>
            <a:r>
              <a:rPr lang="ko-KR" altLang="ko-KR" dirty="0" err="1"/>
              <a:t>Let</a:t>
            </a:r>
            <a:r>
              <a:rPr lang="ko-KR" altLang="ko-KR" dirty="0"/>
              <a:t> '</a:t>
            </a:r>
            <a:r>
              <a:rPr lang="ko-KR" altLang="ko-KR" dirty="0" err="1"/>
              <a:t>s</a:t>
            </a:r>
            <a:r>
              <a:rPr lang="ko-KR" altLang="ko-KR" dirty="0"/>
              <a:t> </a:t>
            </a:r>
            <a:r>
              <a:rPr lang="ko-KR" altLang="ko-KR" dirty="0" err="1"/>
              <a:t>Make</a:t>
            </a:r>
            <a:r>
              <a:rPr lang="ko-KR" altLang="ko-KR" dirty="0"/>
              <a:t> </a:t>
            </a:r>
            <a:r>
              <a:rPr lang="ko-KR" altLang="ko-KR" dirty="0" err="1"/>
              <a:t>A</a:t>
            </a:r>
            <a:r>
              <a:rPr lang="ko-KR" altLang="ko-KR" dirty="0"/>
              <a:t> </a:t>
            </a:r>
            <a:r>
              <a:rPr lang="ko-KR" altLang="ko-KR" dirty="0" err="1"/>
              <a:t>Deal</a:t>
            </a:r>
            <a:r>
              <a:rPr lang="ko-KR" altLang="en-US" dirty="0" err="1"/>
              <a:t>의</a:t>
            </a:r>
            <a:r>
              <a:rPr lang="ko-KR" altLang="en-US" dirty="0"/>
              <a:t> 비유</a:t>
            </a:r>
            <a:r>
              <a:rPr lang="en-US" altLang="ko-KR" dirty="0"/>
              <a:t>( </a:t>
            </a:r>
            <a:r>
              <a:rPr lang="en-US" altLang="ko-KR" dirty="0">
                <a:hlinkClick r:id="rId2"/>
              </a:rPr>
              <a:t>https://en.wikipedia.org/wiki/Let%27s_Make_a_Deal</a:t>
            </a:r>
            <a:r>
              <a:rPr lang="en-US" altLang="ko-KR" dirty="0"/>
              <a:t> )</a:t>
            </a:r>
          </a:p>
          <a:p>
            <a:r>
              <a:rPr lang="ko-KR" altLang="en-US" dirty="0"/>
              <a:t>광고주들은 현재의 </a:t>
            </a:r>
            <a:r>
              <a:rPr lang="en-US" altLang="ko-KR" dirty="0"/>
              <a:t>Barcalounger</a:t>
            </a:r>
            <a:r>
              <a:rPr lang="ko-KR" altLang="en-US" dirty="0"/>
              <a:t>를 가지고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그리고 그들은 문 번호 </a:t>
            </a:r>
            <a:r>
              <a:rPr lang="en-US" altLang="ko-KR" dirty="0"/>
              <a:t>2</a:t>
            </a:r>
            <a:r>
              <a:rPr lang="ko-KR" altLang="en-US" dirty="0"/>
              <a:t>번 뒤에 있는 것을 위해 </a:t>
            </a:r>
            <a:r>
              <a:rPr lang="en-US" altLang="ko-KR" dirty="0"/>
              <a:t>Barcalounger</a:t>
            </a:r>
            <a:r>
              <a:rPr lang="ko-KR" altLang="en-US" dirty="0"/>
              <a:t>와 </a:t>
            </a:r>
            <a:r>
              <a:rPr lang="ko-KR" altLang="en-US" dirty="0"/>
              <a:t>교환할 수 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(Nielsen </a:t>
            </a:r>
            <a:r>
              <a:rPr lang="ko-KR" altLang="en-US" dirty="0"/>
              <a:t>실제 등급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그러나 문 번호 </a:t>
            </a:r>
            <a:r>
              <a:rPr lang="en-US" altLang="ko-KR" dirty="0"/>
              <a:t>2</a:t>
            </a:r>
            <a:r>
              <a:rPr lang="ko-KR" altLang="en-US" dirty="0"/>
              <a:t>의 뒤에 있는 실제의 숫자가 닐슨 숫자보다 더 나쁜지에 따라 당나귀와 스포츠카가 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그들은 </a:t>
            </a:r>
            <a:r>
              <a:rPr lang="en-US" altLang="ko-KR" dirty="0"/>
              <a:t>Barcalounger</a:t>
            </a:r>
            <a:r>
              <a:rPr lang="ko-KR" altLang="en-US" dirty="0"/>
              <a:t> 등급을 이미 가지고 있기 때문에 당나귀가 될지도 모르는 위험을 거래하는 일은 없다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도박과 유사함</a:t>
            </a:r>
            <a:r>
              <a:rPr lang="en-US" altLang="ko-KR" dirty="0"/>
              <a:t>…)</a:t>
            </a:r>
          </a:p>
          <a:p>
            <a:r>
              <a:rPr lang="ko-KR" altLang="en-US" dirty="0"/>
              <a:t>앞으로는 이것이 다음처럼 변할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트래픽을 정확하게 측정하는 압력이 강해서 앞으로는 실제 실시간 등급이 표준이 될 것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1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THE CONTINUED DOMINANCE OF DATA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데이터를 사용하여 프로그래밍에 대한 결정을 내리고 시청자를 구축하고 유지하기 위해 프로그래밍을 판매하는 방법인 즉시 수집 가능한 데이터는 사업자들에게 아주 큰 가치가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사람들이 보고있는 광고</a:t>
            </a:r>
            <a:r>
              <a:rPr lang="en-US" altLang="ko-KR" dirty="0"/>
              <a:t>, </a:t>
            </a:r>
            <a:r>
              <a:rPr lang="ko-KR" altLang="en-US" dirty="0"/>
              <a:t>건너 뛴 의견</a:t>
            </a:r>
            <a:r>
              <a:rPr lang="en-US" altLang="ko-KR" dirty="0"/>
              <a:t>, </a:t>
            </a:r>
            <a:r>
              <a:rPr lang="ko-KR" altLang="en-US" dirty="0"/>
              <a:t>그리고 상호작용을 알 수 있기 때문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정보를 신용 카드 구매 내역과 연결시킴으로써 궁극적으로 쇼핑을 하고있는 것</a:t>
            </a:r>
            <a:r>
              <a:rPr lang="en-US" altLang="ko-KR" dirty="0"/>
              <a:t>,</a:t>
            </a:r>
            <a:r>
              <a:rPr lang="ko-KR" altLang="en-US" dirty="0"/>
              <a:t> 특정 범주에 지출하는 금액</a:t>
            </a:r>
            <a:r>
              <a:rPr lang="en-US" altLang="ko-KR" dirty="0"/>
              <a:t>,</a:t>
            </a:r>
            <a:r>
              <a:rPr lang="ko-KR" altLang="en-US" dirty="0"/>
              <a:t> 좋아하는 점포 위치</a:t>
            </a:r>
            <a:r>
              <a:rPr lang="en-US" altLang="ko-KR" dirty="0"/>
              <a:t>, </a:t>
            </a:r>
            <a:r>
              <a:rPr lang="ko-KR" altLang="en-US" dirty="0"/>
              <a:t>사이트의 종류 심지어 가장 그들이 많이 방문하는 사이트를 알 수 있을 것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 정보는 더 적합하고 더 관련성이 높은 타겟 광고를 사용자에 맞게 조정하는 데 도움이 됨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8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THE CONTINUED DOMINANCE OF DATA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소비자 정보의 활용을 칭찬만 하는 사람들은 모든 종류의 개인 정보가 누군가가 온라인으로 이용할 수 있게 되어도 그다지 신경 쓰지 않음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부분적으로는 사생활 침해</a:t>
            </a:r>
            <a:r>
              <a:rPr lang="en-US" altLang="ko-KR" dirty="0"/>
              <a:t>, </a:t>
            </a:r>
            <a:r>
              <a:rPr lang="ko-KR" altLang="en-US" dirty="0"/>
              <a:t>하지만 정확한 것도 별로 없기 때문에 신경 쓰지 않음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우리는 생각하는 만큼 예측 가능하지 않다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데이터가 타겟을 정하는데 사용될 때 더 가치가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5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LOCAL ADVERTISING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빅 데이터의 보너스 </a:t>
            </a:r>
            <a:r>
              <a:rPr lang="en-US" altLang="ko-KR" dirty="0"/>
              <a:t>: </a:t>
            </a:r>
            <a:r>
              <a:rPr lang="ko-KR" altLang="en-US" dirty="0"/>
              <a:t>로컬 또는 </a:t>
            </a:r>
            <a:r>
              <a:rPr lang="ko-KR" altLang="en-US" dirty="0" err="1"/>
              <a:t>하이퍼</a:t>
            </a:r>
            <a:r>
              <a:rPr lang="ko-KR" altLang="en-US" dirty="0"/>
              <a:t> 로컬 광고를 유료 </a:t>
            </a:r>
            <a:r>
              <a:rPr lang="en-US" altLang="ko-KR" dirty="0"/>
              <a:t>TV </a:t>
            </a:r>
            <a:r>
              <a:rPr lang="ko-KR" altLang="en-US" dirty="0"/>
              <a:t>에코 시스템의 일부로 만들 수 있다는 점</a:t>
            </a:r>
            <a:endParaRPr lang="en-US" altLang="ko-KR" dirty="0"/>
          </a:p>
          <a:p>
            <a:r>
              <a:rPr lang="ko-KR" altLang="en-US" dirty="0"/>
              <a:t>시스템은 사용자가 어디에 있는지를 알게 될 것</a:t>
            </a:r>
            <a:r>
              <a:rPr lang="en-US" altLang="ko-KR" dirty="0"/>
              <a:t>. </a:t>
            </a:r>
            <a:r>
              <a:rPr lang="ko-KR" altLang="en-US" dirty="0"/>
              <a:t>그것이 언제 이며</a:t>
            </a:r>
            <a:r>
              <a:rPr lang="en-US" altLang="ko-KR" dirty="0"/>
              <a:t>, </a:t>
            </a:r>
            <a:r>
              <a:rPr lang="ko-KR" altLang="en-US" dirty="0"/>
              <a:t>사용자가 직장에 있는지 집에 있는지 알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거기에 지역 상점과 레스토랑의 광고를 제공하여 점심 시간이나 집에 갈 때 사용자를 유혹할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유용성과 사생활 침해의 양날의 검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11/3/2016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5406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TM03457515[[fn=보기]]</Template>
  <TotalTime>213</TotalTime>
  <Words>551</Words>
  <Application>Microsoft Office PowerPoint</Application>
  <PresentationFormat>와이드스크린</PresentationFormat>
  <Paragraphs>84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맑은 고딕</vt:lpstr>
      <vt:lpstr>Wingdings 2</vt:lpstr>
      <vt:lpstr>View</vt:lpstr>
      <vt:lpstr>THE CONTINUED DOMINANCE OF DATA</vt:lpstr>
      <vt:lpstr>THE CONTINUED DOMINANCE OF DATA</vt:lpstr>
      <vt:lpstr>THE CONTINUED DOMINANCE OF DATA</vt:lpstr>
      <vt:lpstr>THE CONTINUED DOMINANCE OF DATA</vt:lpstr>
      <vt:lpstr>THE CONTINUED DOMINANCE OF DATA</vt:lpstr>
      <vt:lpstr>THE CONTINUED DOMINANCE OF DATA</vt:lpstr>
      <vt:lpstr>THE CONTINUED DOMINANCE OF DATA</vt:lpstr>
      <vt:lpstr>THE CONTINUED DOMINANCE OF DATA</vt:lpstr>
      <vt:lpstr>LOCAL ADVERTISING</vt:lpstr>
      <vt:lpstr>PERSONALIZATION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지극히 평범한 스토리  일과 돈 그리고 여가</dc:title>
  <dc:creator>이우석</dc:creator>
  <cp:lastModifiedBy>이우석</cp:lastModifiedBy>
  <cp:revision>27</cp:revision>
  <cp:lastPrinted>2016-11-03T03:52:08Z</cp:lastPrinted>
  <dcterms:created xsi:type="dcterms:W3CDTF">2016-11-03T03:08:23Z</dcterms:created>
  <dcterms:modified xsi:type="dcterms:W3CDTF">2016-12-04T21:00:24Z</dcterms:modified>
</cp:coreProperties>
</file>