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14"/>
    <p:restoredTop sz="86442"/>
  </p:normalViewPr>
  <p:slideViewPr>
    <p:cSldViewPr snapToGrid="0" snapToObjects="1">
      <p:cViewPr>
        <p:scale>
          <a:sx n="84" d="100"/>
          <a:sy n="84" d="100"/>
        </p:scale>
        <p:origin x="864" y="3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246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2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5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11/2/16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35707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988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9090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7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6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A16AA21-1863-4931-97CB-99D0A168701B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05443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772C379-9A7C-4C87-A116-CBE9F58B04C5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4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9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THE MVPDS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오연주 이지은 허윤희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mvpds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YDIYGO320" charset="0"/>
                <a:ea typeface="YDIYGO320" charset="0"/>
                <a:cs typeface="YDIYGO320" charset="0"/>
              </a:rPr>
              <a:t>Comcast</a:t>
            </a:r>
            <a:r>
              <a:rPr lang="en-US" sz="1800" dirty="0">
                <a:latin typeface="YDIYGO320" charset="0"/>
                <a:ea typeface="YDIYGO320" charset="0"/>
                <a:cs typeface="YDIYGO320" charset="0"/>
              </a:rPr>
              <a:t>(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세계에서 가장 큰 케이블 텔레비전과 방송 회사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),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 </a:t>
            </a:r>
            <a:r>
              <a:rPr lang="en-US" altLang="ko-KR" sz="1800" dirty="0" err="1">
                <a:latin typeface="YDIYGO320" charset="0"/>
                <a:ea typeface="YDIYGO320" charset="0"/>
                <a:cs typeface="YDIYGO320" charset="0"/>
              </a:rPr>
              <a:t>Uverse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, </a:t>
            </a:r>
            <a:r>
              <a:rPr lang="en-US" sz="1800" dirty="0">
                <a:latin typeface="YDIYGO320" charset="0"/>
                <a:ea typeface="YDIYGO320" charset="0"/>
                <a:cs typeface="YDIYGO320" charset="0"/>
              </a:rPr>
              <a:t>DirecTV(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 디지털 위성방송 서비스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)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그리고 나머지가 있다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 </a:t>
            </a:r>
            <a:endParaRPr lang="en-US" altLang="ko-KR" sz="1800" dirty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미국은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MVPD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가 국가적인 것보다는 지역적인 유일한 나라 중 하나다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그들은 어떻게 돈을 벌까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?</a:t>
            </a:r>
            <a:endParaRPr lang="ko-KR" altLang="en-US" sz="1800" dirty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en-US" sz="1800" dirty="0">
                <a:latin typeface="YDIYGO320" charset="0"/>
                <a:ea typeface="YDIYGO320" charset="0"/>
                <a:cs typeface="YDIYGO320" charset="0"/>
              </a:rPr>
              <a:t>MVPD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는 두 가지 수익 흐름을 갖고 있다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>
              <a:latin typeface="YDIYGO320" charset="0"/>
              <a:ea typeface="YDIYGO320" charset="0"/>
              <a:cs typeface="YDIYGO320" charset="0"/>
            </a:endParaRPr>
          </a:p>
          <a:p>
            <a:pPr>
              <a:buFontTx/>
              <a:buChar char="-"/>
            </a:pP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그들이 실행하는 프로그램의 지역광고판매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>
              <a:latin typeface="YDIYGO320" charset="0"/>
              <a:ea typeface="YDIYGO320" charset="0"/>
              <a:cs typeface="YDIYGO320" charset="0"/>
            </a:endParaRPr>
          </a:p>
          <a:p>
            <a:pPr>
              <a:buFontTx/>
              <a:buChar char="-"/>
            </a:pP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고객들의 구독료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>
              <a:latin typeface="YDIYGO320" charset="0"/>
              <a:ea typeface="YDIYGO320" charset="0"/>
              <a:cs typeface="YDIYGO320" charset="0"/>
            </a:endParaRPr>
          </a:p>
          <a:p>
            <a:pPr marL="0" indent="0">
              <a:buNone/>
            </a:pPr>
            <a:endParaRPr lang="ko-K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8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mvpds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MVPD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의 대부분은 유료</a:t>
            </a:r>
            <a:r>
              <a:rPr lang="en-US" altLang="ko-KR" sz="1900" dirty="0">
                <a:latin typeface="YDIYGO320" charset="0"/>
                <a:ea typeface="YDIYGO320" charset="0"/>
                <a:cs typeface="YDIYGO320" charset="0"/>
              </a:rPr>
              <a:t> 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TV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패키지를 그냥 팔지 않는다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그들은 광대역 및 유선서비스를 팔기도 한다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The old “Triple Play”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  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-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 믿을 수 없는 유리한 시스템과 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bulletproof(?)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이다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얼마나 많이 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code cutting(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탈 케이블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)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을 할까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?</a:t>
            </a: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기술 블로거들이 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“cord cutting”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에 대해 얘기할 때 종종 잊는 것어버리는 것은 너가 텔레비젼을 가져오는 코드가 일반적으로 너가 인터넷을 가져오는 가져오는 코드에 부착되어 있기 때문이다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“Cord cutting” - 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>미국에서 나타나고 있는 ‘탈 케이블</a:t>
            </a:r>
            <a:r>
              <a:rPr lang="en-US" altLang="ko-KR" sz="1900" dirty="0">
                <a:latin typeface="YDIYGO320" charset="0"/>
                <a:ea typeface="YDIYGO320" charset="0"/>
                <a:cs typeface="YDIYGO320" charset="0"/>
              </a:rPr>
              <a:t>TV’ 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>현상을 지칭하는 </a:t>
            </a:r>
            <a:r>
              <a:rPr lang="ko-KR" altLang="en-US" sz="1900" dirty="0" smtClean="0">
                <a:latin typeface="YDIYGO320" charset="0"/>
                <a:ea typeface="YDIYGO320" charset="0"/>
                <a:cs typeface="YDIYGO320" charset="0"/>
              </a:rPr>
              <a:t>말</a:t>
            </a:r>
            <a:r>
              <a:rPr lang="en-US" altLang="ko-KR" sz="1900" dirty="0" smtClean="0">
                <a:latin typeface="YDIYGO320" charset="0"/>
                <a:ea typeface="YDIYGO320" charset="0"/>
                <a:cs typeface="YDIYGO320" charset="0"/>
              </a:rPr>
              <a:t>. 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>미국에서는 넷플릭스</a:t>
            </a:r>
            <a:r>
              <a:rPr lang="en-US" altLang="ko-KR" sz="1900" dirty="0">
                <a:latin typeface="YDIYGO320" charset="0"/>
                <a:ea typeface="YDIYGO320" charset="0"/>
                <a:cs typeface="YDIYGO320" charset="0"/>
              </a:rPr>
              <a:t>, 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>훌루 등의 클라우드 동영상 서비스의 급성장으로 케이블</a:t>
            </a:r>
            <a:r>
              <a:rPr lang="en-US" altLang="ko-KR" sz="1900" dirty="0">
                <a:latin typeface="YDIYGO320" charset="0"/>
                <a:ea typeface="YDIYGO320" charset="0"/>
                <a:cs typeface="YDIYGO320" charset="0"/>
              </a:rPr>
              <a:t>TV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>를 끊고 옮겨가고 있는 현상이 최근 가속화되고 있다</a:t>
            </a:r>
            <a:r>
              <a:rPr lang="en-US" altLang="ko-KR" sz="1900" dirty="0">
                <a:latin typeface="YDIYGO320" charset="0"/>
                <a:ea typeface="YDIYGO320" charset="0"/>
                <a:cs typeface="YDIYGO320" charset="0"/>
              </a:rPr>
              <a:t>. </a:t>
            </a: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/>
            </a:r>
            <a:b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</a:b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pPr marL="0" indent="0">
              <a:buNone/>
            </a:pPr>
            <a:r>
              <a:rPr lang="ko-KR" alt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mvpds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그리고 인터넷과  텔레비전을 연결하는 코드 중 하나를 자르면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,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 당신은 나머지 하나가 여전히 필요하게 될 것이다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 </a:t>
            </a: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이것에 대해 생각해 보면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,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 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90%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의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FIOS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와 </a:t>
            </a:r>
            <a:r>
              <a:rPr lang="en-US" altLang="ko-KR" sz="1800" dirty="0" err="1" smtClean="0">
                <a:latin typeface="YDIYGO320" charset="0"/>
                <a:ea typeface="YDIYGO320" charset="0"/>
                <a:cs typeface="YDIYGO320" charset="0"/>
              </a:rPr>
              <a:t>Uvers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구독자들은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 TV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와 광대역을 같은 곳에서 제공 받는다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이러한 환경에서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 MVPS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은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두 가지 </a:t>
            </a:r>
            <a:r>
              <a:rPr lang="en-US" altLang="ko-KR" sz="1800" dirty="0" err="1" smtClean="0">
                <a:latin typeface="YDIYGO320" charset="0"/>
                <a:ea typeface="YDIYGO320" charset="0"/>
                <a:cs typeface="YDIYGO320" charset="0"/>
              </a:rPr>
              <a:t>opition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을 준다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첫 번째는 유로 티비 서비스와 제한되지 않은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대역폭 두 번째는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,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 광대역만 제공 받고 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bandwidth cap(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특정양의 데이터만 전송받는 것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)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을 감수하는 것이다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만약 당신이 티비를 많이 보는 사람이라면 그래서 넷플릭나 아마존과 같은 웹 기반 서비스를 계획하고 있다면 돈을 아끼려고 하지는 않을 것이다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pPr marL="0" indent="0">
              <a:buNone/>
            </a:pP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pPr marL="0" indent="0">
              <a:buNone/>
            </a:pPr>
            <a: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  <a:t/>
            </a:r>
            <a:br>
              <a:rPr lang="ko-KR" altLang="en-US" sz="1900" dirty="0">
                <a:latin typeface="YDIYGO320" charset="0"/>
                <a:ea typeface="YDIYGO320" charset="0"/>
                <a:cs typeface="YDIYGO320" charset="0"/>
              </a:rPr>
            </a:br>
            <a:endParaRPr lang="ko-KR" altLang="en-US" sz="1900" dirty="0" smtClean="0">
              <a:latin typeface="YDIYGO320" charset="0"/>
              <a:ea typeface="YDIYGO320" charset="0"/>
              <a:cs typeface="YDIYGO320" charset="0"/>
            </a:endParaRPr>
          </a:p>
          <a:p>
            <a:pPr marL="0" indent="0">
              <a:buNone/>
            </a:pPr>
            <a:r>
              <a:rPr lang="ko-KR" alt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74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mvpds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MVPD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는 블라인드 되지도 않았다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그들은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넷플릭스와 아마존의 영향을 이해하면서 시장이 어떻게 가는지 본다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그리고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그들은 그들이 제공하는 것에 그러한 서비스를 포함시키기 위해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cutting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하는데 바쁘다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Google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Fiber TV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가 넷플릭스를 더 많은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OTT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채널로 갖고 오기 위한 프로그램 가이드로 되돌리고 있는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, Kansas City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에서는 이미 이런 일이 발생하고 있다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(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Over the top(OTT) -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열린 인터넷을 넘어 사용되는 신호에 대한 산업용어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)Atlantic Broadband, Grande Communications, RCN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과 같은 더 작은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MVPD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는 그들의 네트워크에 넷플릭스를 다룰 것이라고 선언했다</a:t>
            </a:r>
            <a:r>
              <a:rPr lang="en-US" altLang="ko-KR" sz="1800" dirty="0" smtClean="0">
                <a:latin typeface="YDIYGO320" charset="0"/>
                <a:ea typeface="YDIYGO320" charset="0"/>
                <a:cs typeface="YDIYGO320" charset="0"/>
              </a:rPr>
              <a:t>.</a:t>
            </a:r>
            <a:endParaRPr lang="ko-KR" altLang="en-US" sz="1800" dirty="0" smtClean="0">
              <a:latin typeface="YDIYGO320" charset="0"/>
              <a:ea typeface="YDIYGO320" charset="0"/>
              <a:cs typeface="YDIYGO320" charset="0"/>
            </a:endParaRPr>
          </a:p>
          <a:p>
            <a:r>
              <a:rPr lang="ko-KR" altLang="en-US" sz="1800" dirty="0" smtClean="0">
                <a:latin typeface="YDIYGO320" charset="0"/>
                <a:ea typeface="YDIYGO320" charset="0"/>
                <a:cs typeface="YDIYGO320" charset="0"/>
              </a:rPr>
              <a:t>그리고 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더 큰 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player</a:t>
            </a:r>
            <a:r>
              <a:rPr lang="ko-KR" altLang="en-US" sz="1800" dirty="0">
                <a:latin typeface="YDIYGO320" charset="0"/>
                <a:ea typeface="YDIYGO320" charset="0"/>
                <a:cs typeface="YDIYGO320" charset="0"/>
              </a:rPr>
              <a:t>가 이러한 것을 장착시킬 날이 멀지 않았다</a:t>
            </a:r>
            <a:r>
              <a:rPr lang="en-US" altLang="ko-KR" sz="1800" dirty="0">
                <a:latin typeface="YDIYGO320" charset="0"/>
                <a:ea typeface="YDIYGO320" charset="0"/>
                <a:cs typeface="YDIYGO320" charset="0"/>
              </a:rPr>
              <a:t>.</a:t>
            </a:r>
            <a:r>
              <a:rPr lang="ko-KR" altLang="en-US" dirty="0" smtClean="0">
                <a:latin typeface="YDIYGO320" charset="0"/>
                <a:ea typeface="YDIYGO320" charset="0"/>
                <a:cs typeface="YDIYGO320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4135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214</TotalTime>
  <Words>331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Gill Sans MT</vt:lpstr>
      <vt:lpstr>Impact</vt:lpstr>
      <vt:lpstr>YDIYGO320</vt:lpstr>
      <vt:lpstr>Arial</vt:lpstr>
      <vt:lpstr>Badge</vt:lpstr>
      <vt:lpstr>THE MVPDS</vt:lpstr>
      <vt:lpstr>THE mvpds</vt:lpstr>
      <vt:lpstr>THE mvpds</vt:lpstr>
      <vt:lpstr>THE mvpds</vt:lpstr>
      <vt:lpstr>THE mvpds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허윤희</dc:creator>
  <cp:lastModifiedBy>Microsoft Office User</cp:lastModifiedBy>
  <cp:revision>9</cp:revision>
  <dcterms:created xsi:type="dcterms:W3CDTF">2016-11-02T06:33:50Z</dcterms:created>
  <dcterms:modified xsi:type="dcterms:W3CDTF">2016-11-02T10:55:01Z</dcterms:modified>
</cp:coreProperties>
</file>