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4" autoAdjust="0"/>
    <p:restoredTop sz="78431" autoAdjust="0"/>
  </p:normalViewPr>
  <p:slideViewPr>
    <p:cSldViewPr snapToGrid="0" snapToObjects="1">
      <p:cViewPr>
        <p:scale>
          <a:sx n="70" d="100"/>
          <a:sy n="70" d="100"/>
        </p:scale>
        <p:origin x="180" y="-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2C70F-69C0-4443-BA92-9A1A6DC86A76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D959C-25D7-1745-9B2E-994500F37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7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D959C-25D7-1745-9B2E-994500F370C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878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D959C-25D7-1745-9B2E-994500F370C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9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D959C-25D7-1745-9B2E-994500F370C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9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D959C-25D7-1745-9B2E-994500F370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87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D959C-25D7-1745-9B2E-994500F370C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6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D959C-25D7-1745-9B2E-994500F370C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6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D959C-25D7-1745-9B2E-994500F370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D959C-25D7-1745-9B2E-994500F370C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29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D959C-25D7-1745-9B2E-994500F370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58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D959C-25D7-1745-9B2E-994500F370C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01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D959C-25D7-1745-9B2E-994500F370C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9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/>
              <a:t>THE FUTURE of second screen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오연주 이지은 허윤희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05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767" y="2258707"/>
            <a:ext cx="11313994" cy="3593591"/>
          </a:xfrm>
        </p:spPr>
        <p:txBody>
          <a:bodyPr>
            <a:normAutofit/>
          </a:bodyPr>
          <a:lstStyle/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쇼는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시청자에게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다채로운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경험을 할 수 있게 해줄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것이다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시청자는 프로그램 가이드로 돌아와서 이를 이용하면 되므로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추가적인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앱들을 다운받지 않아도 되고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무엇인가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를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찾을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필요도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잃어버릴 일도 없다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  <a:endParaRPr lang="ko-KR" altLang="en-US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모든 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MVPD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시스템에서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동일한 앱을 사용할 것이다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이처럼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모든 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MVPD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시스템에서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동일한 앱을 사용할 수 있다는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사실은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전세계의 광고에서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등장하게 할것이다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  <a:endParaRPr lang="ko-KR" altLang="en-US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왜냐하면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이것은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더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많은 사람들을 대상으로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하고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세컨드 스크린을 경험이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아닌 진짜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매체 같이 다루기 때문이다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ko-KR" altLang="en-US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374510" y="498981"/>
            <a:ext cx="7813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WHERE THE SECOND SCREEN EXPERIENCE LIVES</a:t>
            </a:r>
            <a:endParaRPr lang="ko-KR" altLang="en-US" sz="24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7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238031" y="1752694"/>
            <a:ext cx="10485395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>
                <a:ea typeface="돋움" panose="020B0600000101010101" pitchFamily="50" charset="-127"/>
              </a:rPr>
              <a:t>    Reality </a:t>
            </a:r>
            <a:r>
              <a:rPr lang="en-US" altLang="ko-KR" dirty="0" smtClean="0">
                <a:ea typeface="돋움" panose="020B0600000101010101" pitchFamily="50" charset="-127"/>
              </a:rPr>
              <a:t>game </a:t>
            </a:r>
            <a:r>
              <a:rPr lang="en-US" altLang="ko-KR" dirty="0" smtClean="0">
                <a:ea typeface="돋움" panose="020B0600000101010101" pitchFamily="50" charset="-127"/>
              </a:rPr>
              <a:t>show, </a:t>
            </a:r>
            <a:r>
              <a:rPr lang="ko-KR" altLang="en-US" dirty="0" smtClean="0">
                <a:ea typeface="돋움" panose="020B0600000101010101" pitchFamily="50" charset="-127"/>
              </a:rPr>
              <a:t> </a:t>
            </a:r>
            <a:r>
              <a:rPr lang="en-US" altLang="ko-KR" dirty="0" smtClean="0">
                <a:ea typeface="돋움" panose="020B0600000101010101" pitchFamily="50" charset="-127"/>
              </a:rPr>
              <a:t>Quiz </a:t>
            </a:r>
            <a:r>
              <a:rPr lang="en-US" altLang="ko-KR" dirty="0" smtClean="0">
                <a:ea typeface="돋움" panose="020B0600000101010101" pitchFamily="50" charset="-127"/>
              </a:rPr>
              <a:t>show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-&gt;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투표나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퀴즈를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풀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때 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second screen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은 중요한 역할을 할 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</a:t>
            </a: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en-US" altLang="ko-KR" dirty="0" smtClean="0">
                <a:ea typeface="HY그래픽" panose="02030600000101010101" pitchFamily="18" charset="-127"/>
              </a:rPr>
              <a:t>    Scripted program 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-&gt; App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은 일반인보다 팬과 관련이 있을 것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Ex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) Beauty 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System</a:t>
            </a: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어떤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경험이든 쇼 자체는 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Organic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의 연장선으로 느껴질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쉽게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접할 수 없는 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“second screen experience”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나 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“social TV engagement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”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-&gt;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시청자가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더욱 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Organic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한 경험으로 느낀다면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더욱 인기 있어질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Second 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screed experience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는 너무 상업적이어서는 안되고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너무 무신경해서도 안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된다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적절한 선을 지키는 것은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리얼리티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쇼의 팬이 받아드릴 수 있는 것과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틴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드라마 팬이 불쾌하게 생각하는 것이 다르듯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쇼의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종류에 따라 달라질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-&gt;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관객이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누구인지를 파악하는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것이 가장 중요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374510" y="498981"/>
            <a:ext cx="7813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WHERE THE SECOND SCREEN EXPERIENCE LIVES</a:t>
            </a:r>
            <a:endParaRPr lang="ko-KR" altLang="en-US" sz="24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17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347214" y="1488831"/>
            <a:ext cx="10122089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second 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screen experience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가 광고주를 염두 해두고 만들어진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이유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-&gt;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수익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창출과 관련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있기 때문</a:t>
            </a: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데이터가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중요한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이유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?</a:t>
            </a: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-&gt;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시청자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쇼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브랜드와 관련된 더 많은 네트워크와 </a:t>
            </a:r>
            <a:r>
              <a:rPr lang="ko-KR" altLang="en-US" sz="1600" dirty="0" err="1">
                <a:latin typeface="돋움" panose="020B0600000101010101" pitchFamily="50" charset="-127"/>
                <a:ea typeface="돋움" panose="020B0600000101010101" pitchFamily="50" charset="-127"/>
              </a:rPr>
              <a:t>소셜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 플랫폼을 알수록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    시청자가 이를 사용하는 것이 더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가치 있다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Ex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MVPD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에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로그인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할 때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시청자가 자신의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소셜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미디어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계정을 사용하면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산업은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그들과 관련된 더 많은 데이터를 가질 수 있게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된다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앞으로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제공되는 모든 데이터는 더 발전할 것이다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시청자가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진짜 보고 싶었던 것을 시청자에게 추천해줄 것이며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시청자가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진짜 사려고 했던 상품을 광고해주는 등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소비자 맞춤화가 일어날 것이다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74510" y="498981"/>
            <a:ext cx="5577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MONETIZING THE SECOND SCREEN</a:t>
            </a:r>
            <a:endParaRPr lang="ko-KR" altLang="en-US" sz="24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17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23699" y="1107932"/>
            <a:ext cx="5400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 Future of second screen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2033517" y="2201038"/>
            <a:ext cx="85812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ko-KR" sz="32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altLang="ko-KR" sz="3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Social </a:t>
            </a:r>
            <a:r>
              <a:rPr lang="en-US" altLang="ko-KR" sz="3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media</a:t>
            </a:r>
          </a:p>
          <a:p>
            <a:pPr marL="285750" indent="-285750">
              <a:buFontTx/>
              <a:buChar char="-"/>
            </a:pPr>
            <a:endParaRPr lang="en-US" altLang="ko-KR" sz="32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altLang="ko-KR" sz="3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Where the second screen experience </a:t>
            </a:r>
            <a:r>
              <a:rPr lang="en-US" altLang="ko-KR" sz="3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lives</a:t>
            </a:r>
          </a:p>
          <a:p>
            <a:endParaRPr lang="en-US" altLang="ko-KR" sz="32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altLang="ko-KR" sz="3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Monetizing the second screen</a:t>
            </a:r>
            <a:endParaRPr lang="ko-KR" altLang="en-US" sz="3200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28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4977" y="4981434"/>
            <a:ext cx="6922822" cy="8871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어떻게든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사람들이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정신 없이 스크린과 스크린을 바라보고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그들이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어디에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집중해야 하는지를 추적하려고 시도한다는 것을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의미</a:t>
            </a:r>
            <a:endParaRPr lang="en-US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174325" y="1250026"/>
            <a:ext cx="33679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/>
              <a:t>Second screen interaction </a:t>
            </a:r>
            <a:endParaRPr lang="ko-KR" altLang="en-US" sz="2000" b="1" dirty="0"/>
          </a:p>
        </p:txBody>
      </p:sp>
      <p:sp>
        <p:nvSpPr>
          <p:cNvPr id="4" name="직사각형 3"/>
          <p:cNvSpPr/>
          <p:nvPr/>
        </p:nvSpPr>
        <p:spPr>
          <a:xfrm>
            <a:off x="1178310" y="2043276"/>
            <a:ext cx="26837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/>
              <a:t>Social TV </a:t>
            </a:r>
            <a:r>
              <a:rPr lang="en-US" altLang="ko-KR" sz="2000" b="1" dirty="0" smtClean="0"/>
              <a:t>interaction</a:t>
            </a:r>
            <a:endParaRPr lang="ko-KR" altLang="en-US" sz="2000" b="1" dirty="0"/>
          </a:p>
        </p:txBody>
      </p:sp>
      <p:sp>
        <p:nvSpPr>
          <p:cNvPr id="5" name="직사각형 4"/>
          <p:cNvSpPr/>
          <p:nvPr/>
        </p:nvSpPr>
        <p:spPr>
          <a:xfrm>
            <a:off x="1254112" y="2753736"/>
            <a:ext cx="20217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 smtClean="0">
                <a:latin typeface="+mn-ea"/>
              </a:rPr>
              <a:t>Scripted series</a:t>
            </a:r>
            <a:endParaRPr lang="ko-KR" altLang="en-US" sz="2000" b="1" dirty="0">
              <a:latin typeface="+mn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433052" y="1323416"/>
            <a:ext cx="49231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-&gt;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계속해서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확산되어 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TV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환경의 필수 요소가 될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</a:t>
            </a:r>
            <a:endParaRPr lang="ko-KR" altLang="en-US" sz="1600" dirty="0"/>
          </a:p>
        </p:txBody>
      </p:sp>
      <p:sp>
        <p:nvSpPr>
          <p:cNvPr id="7" name="직사각형 6"/>
          <p:cNvSpPr/>
          <p:nvPr/>
        </p:nvSpPr>
        <p:spPr>
          <a:xfrm>
            <a:off x="4351163" y="2087872"/>
            <a:ext cx="68536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-&gt;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라이브 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TV,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 스포츠 이벤트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리얼리티 </a:t>
            </a:r>
            <a:r>
              <a:rPr lang="ko-KR" altLang="en-US" sz="1600" dirty="0" err="1">
                <a:latin typeface="돋움" panose="020B0600000101010101" pitchFamily="50" charset="-127"/>
                <a:ea typeface="돋움" panose="020B0600000101010101" pitchFamily="50" charset="-127"/>
              </a:rPr>
              <a:t>게임쇼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 에서 사용 될 것</a:t>
            </a:r>
            <a:endParaRPr lang="ko-KR" altLang="en-US" sz="1600" dirty="0"/>
          </a:p>
        </p:txBody>
      </p:sp>
      <p:sp>
        <p:nvSpPr>
          <p:cNvPr id="8" name="직사각형 7"/>
          <p:cNvSpPr/>
          <p:nvPr/>
        </p:nvSpPr>
        <p:spPr>
          <a:xfrm>
            <a:off x="4255627" y="2813550"/>
            <a:ext cx="77316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-&gt; </a:t>
            </a:r>
            <a:r>
              <a:rPr lang="en-US" altLang="ko-KR" sz="1600" u="sng" dirty="0" smtClean="0">
                <a:latin typeface="돋움" panose="020B0600000101010101" pitchFamily="50" charset="-127"/>
                <a:ea typeface="돋움" panose="020B0600000101010101" pitchFamily="50" charset="-127"/>
              </a:rPr>
              <a:t>DVD </a:t>
            </a:r>
            <a:r>
              <a:rPr lang="en-US" altLang="ko-KR" sz="1600" u="sng" dirty="0">
                <a:latin typeface="돋움" panose="020B0600000101010101" pitchFamily="50" charset="-127"/>
                <a:ea typeface="돋움" panose="020B0600000101010101" pitchFamily="50" charset="-127"/>
              </a:rPr>
              <a:t>Extra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라고 느낄 수 있는 형태의 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second screen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경험을 제공할 것</a:t>
            </a:r>
            <a:endParaRPr lang="ko-KR" altLang="en-US" sz="1600" dirty="0"/>
          </a:p>
        </p:txBody>
      </p:sp>
      <p:sp>
        <p:nvSpPr>
          <p:cNvPr id="9" name="직사각형 8"/>
          <p:cNvSpPr/>
          <p:nvPr/>
        </p:nvSpPr>
        <p:spPr>
          <a:xfrm>
            <a:off x="4542235" y="3450785"/>
            <a:ext cx="75906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DVD Extra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의 예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</a:p>
          <a:p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배우와 제작진의 인터뷰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err="1">
                <a:latin typeface="돋움" panose="020B0600000101010101" pitchFamily="50" charset="-127"/>
                <a:ea typeface="돋움" panose="020B0600000101010101" pitchFamily="50" charset="-127"/>
              </a:rPr>
              <a:t>비하인드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 스토리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퀴즈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설문조사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게시판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260198" y="4418869"/>
            <a:ext cx="23086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>
                <a:latin typeface="+mn-ea"/>
              </a:rPr>
              <a:t> </a:t>
            </a:r>
            <a:r>
              <a:rPr lang="en-US" altLang="ko-KR" sz="2000" b="1" dirty="0">
                <a:latin typeface="+mn-ea"/>
              </a:rPr>
              <a:t>“second screen“</a:t>
            </a:r>
          </a:p>
        </p:txBody>
      </p:sp>
    </p:spTree>
    <p:extLst>
      <p:ext uri="{BB962C8B-B14F-4D97-AF65-F5344CB8AC3E}">
        <p14:creationId xmlns:p14="http://schemas.microsoft.com/office/powerpoint/2010/main" val="426751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5628" y="4341348"/>
            <a:ext cx="9721195" cy="7274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쇼가 끝난 후에 더 효과적이지만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이런 경우에는 열렬 팬에게만 인기가 있을 것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이런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사람들은 대부분 해당 프로그램의 배우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작가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제작자 등과 시간을 보내는 것을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선호함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ko-KR" altLang="en-US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endParaRPr lang="ko-KR" altLang="en-US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endParaRPr lang="en-US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2003720" y="1493048"/>
            <a:ext cx="19268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dirty="0">
                <a:ea typeface="돋움" panose="020B0600000101010101" pitchFamily="50" charset="-127"/>
              </a:rPr>
              <a:t>Dual-Screen App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4494662" y="1483507"/>
            <a:ext cx="62734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-&gt;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관객들이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같이 게임 쇼를 즐기거나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 경기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휴식시간에 경기 상황이나 </a:t>
            </a:r>
            <a:r>
              <a:rPr lang="ko-KR" altLang="en-US" sz="1600" dirty="0" err="1">
                <a:latin typeface="돋움" panose="020B0600000101010101" pitchFamily="50" charset="-127"/>
                <a:ea typeface="돋움" panose="020B0600000101010101" pitchFamily="50" charset="-127"/>
              </a:rPr>
              <a:t>리플레이를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 볼 때 사용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5528" y="2581391"/>
            <a:ext cx="102670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-&gt;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하지만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아무도 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TV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를 시청할 때 실제로 상호 작용하기를 원하지 않기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때문에 잘 사용되지 않음</a:t>
            </a: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15629" y="3760562"/>
            <a:ext cx="44298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dirty="0" smtClean="0">
                <a:ea typeface="돋움" panose="020B0600000101010101" pitchFamily="50" charset="-127"/>
              </a:rPr>
              <a:t>“Second screen” or  “additional content”</a:t>
            </a:r>
            <a:endParaRPr lang="en-US" altLang="ko-KR" sz="2000" dirty="0"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126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387" y="941944"/>
            <a:ext cx="8993874" cy="518590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가장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어려운 것은 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“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시청자가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머물게 하는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”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과 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“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그들만의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경험을 제공하는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”</a:t>
            </a:r>
            <a:endParaRPr lang="en-US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Ex</a:t>
            </a:r>
            <a:r>
              <a:rPr 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)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스토리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통계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쇼핑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소셜미디어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등에 의존</a:t>
            </a: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-&gt;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가장 중요한 것은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콘텐츠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자체이고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팬이 진짜 무엇을 원하는지를 파악하는 것</a:t>
            </a: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영리한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쇼 진행자는 열렬 팬에게 추가적인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콘텐츠를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제공할 것이고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이것은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광고주에게 또 다른 기회를 마련해줄 것이다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Ex</a:t>
            </a:r>
            <a:r>
              <a:rPr 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부가적인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콘텐츠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사이트는 팬을 기반으로 하는 브랜드에 의해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후원 받을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수 있으며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팬층에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따라 광고를 다르게 할 수 있다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제품을 배치하는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</a:t>
            </a: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-&gt;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수익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창출 뿐만 아니라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시즌과 그 이후에 팬을 참여 시키는 방법으로 활용될 것</a:t>
            </a: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137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9918" y="682405"/>
            <a:ext cx="10178322" cy="573204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Additional content site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를 사용하면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1)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신규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사용자가 찾고있는 커뮤니티를 쉽게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찾다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   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2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)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시청자끼리 상호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교류 할 수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있다 </a:t>
            </a: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3)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더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깊이 있고 풍부한 경험을 할 수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있다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많은 쇼의 경우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커뮤니티 팬이 운영하는 사이트에 의존</a:t>
            </a: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공식 사이트에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콘텐츠를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주고 받는 일은 쇼 관계자가 함</a:t>
            </a: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다른 쇼들의 경우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팬들이 자신의 사이트와 게시판을 운영하도록하는 것이 더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합당하다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ko-KR" altLang="en-US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컨테스트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또는 링크와 상관없이 팬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소설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(Fan fiction)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을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추가 콘텐츠 경험에 통합 할 수도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있다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팬층과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쇼너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(show-runners)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사이에 형성된 관계에 따라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달라진다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해외에서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방영되는 프로그램이 출시되면 추가 콘텐츠를 언어별로 분리하거나 결합하여보다 국제적인 커뮤니티를 만들 수 있으므로 미국 및 해외 팬이 교차 수위를 허용 할 수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있다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ko-KR" altLang="en-US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endParaRPr lang="ko-KR" altLang="en-US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447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4510" y="1821977"/>
            <a:ext cx="10178322" cy="4387754"/>
          </a:xfrm>
        </p:spPr>
        <p:txBody>
          <a:bodyPr>
            <a:noAutofit/>
          </a:bodyPr>
          <a:lstStyle/>
          <a:p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“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소셜미디어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역할이 포스트와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트윗을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통해서 채널을 돌아가게 하기 때문에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페이스북과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트위터가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미래 생태계의 일부를 차지할 것이라는 것에 부정적이다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.”  –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저자 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-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endParaRPr lang="en-US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사람들은 타인이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트위터나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페이스북에 하는 말에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거의 관심이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없었다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  <a:endParaRPr lang="ko-KR" altLang="en-US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그들이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듣고 싶은 것은 유명인들이나 미디어 핵심인물들이 하는 말이다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-&gt;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트위터의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새로운 “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tweet ads”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를 통해 발견되기도 쉽다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네트워크의 광고들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쇼 진행 동안의 실시간 트위트 그리고 잘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알려진 사람들의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트위터까지 어떤것이든 “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tweet ads”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가 될 수 있고 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이것은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방송채널을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돌리는 데 핵심적인 역할을 하게 될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</a:t>
            </a:r>
            <a:endParaRPr lang="en-US" sz="14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374510" y="498981"/>
            <a:ext cx="23695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SOCIAL MEDIA</a:t>
            </a:r>
            <a:endParaRPr lang="ko-KR" altLang="en-US" sz="24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72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4510" y="1431492"/>
            <a:ext cx="10185144" cy="45052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1600" b="1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트위터</a:t>
            </a:r>
            <a:r>
              <a:rPr lang="en-US" altLang="ko-KR" sz="1600" b="1" dirty="0" smtClean="0"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endParaRPr lang="ko-KR" altLang="en-US" sz="1600" b="1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클립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방송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다른 </a:t>
            </a:r>
            <a:r>
              <a:rPr lang="ko-KR" altLang="en-US" sz="1600" dirty="0" err="1">
                <a:latin typeface="돋움" panose="020B0600000101010101" pitchFamily="50" charset="-127"/>
                <a:ea typeface="돋움" panose="020B0600000101010101" pitchFamily="50" charset="-127"/>
              </a:rPr>
              <a:t>컨텐츠를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140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자와 함께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보낼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수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있게 하는  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30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초 비디오를 올리는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것을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허용하고 있다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-&gt;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광고처럼 보이지 않는 패키지 안에서 작동한다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프로그램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가이드 앱이 소셜 플랫폼이 소셜 플랫폼에 연결되면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</a:p>
          <a:p>
            <a:pPr marL="0" indent="0">
              <a:buNone/>
            </a:pP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시청자들은 </a:t>
            </a:r>
            <a:r>
              <a:rPr lang="ko-KR" altLang="en-US" sz="1600" dirty="0" err="1">
                <a:latin typeface="돋움" panose="020B0600000101010101" pitchFamily="50" charset="-127"/>
                <a:ea typeface="돋움" panose="020B0600000101010101" pitchFamily="50" charset="-127"/>
              </a:rPr>
              <a:t>트위터를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통해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프로그램을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보던지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나중에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보기를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할 수 있을 수 있어야 한다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0" indent="0">
              <a:buNone/>
            </a:pPr>
            <a:endParaRPr lang="en-US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ko-KR" altLang="en-US" sz="1600" b="1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페이스북</a:t>
            </a:r>
            <a:r>
              <a:rPr lang="en-US" altLang="ko-KR" sz="1600" b="1" dirty="0" smtClean="0"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  <a:endParaRPr lang="en-US" sz="1600" b="1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네트워크들의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홍보 수단으로 쓰일 것이다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-&gt;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비디오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광고는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시청층에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맞거나 또는 이전에 비슷한 쇼를 좋아했던 사람들의 뉴스피드에 삽입될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시청자들을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귀찮게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하지 않으면서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잠재적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시청자들에게 영향을 미치는 텔레비전 프로그래밍 홍보 수단을 제공하는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것은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소셜미디어가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가지는 힘이다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endParaRPr lang="ko-KR" altLang="en-US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374510" y="498981"/>
            <a:ext cx="23695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SOCIAL MEDIA</a:t>
            </a:r>
            <a:endParaRPr lang="ko-KR" altLang="en-US" sz="24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34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4510" y="1992573"/>
            <a:ext cx="10358651" cy="3459707"/>
          </a:xfrm>
        </p:spPr>
        <p:txBody>
          <a:bodyPr>
            <a:normAutofit/>
          </a:bodyPr>
          <a:lstStyle/>
          <a:p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Second screen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사용이 가지는 문제 중 하나는 그것이 앱형태이고 기기별로 다운을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받아야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하다는 점이다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  <a:endParaRPr lang="en-US" altLang="ko-KR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대부분은 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set-top box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를 조절하는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데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이것은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앱을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다운 받고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err="1" smtClean="0">
                <a:latin typeface="돋움" panose="020B0600000101010101" pitchFamily="50" charset="-127"/>
                <a:ea typeface="돋움" panose="020B0600000101010101" pitchFamily="50" charset="-127"/>
              </a:rPr>
              <a:t>리모콘으로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채널을 바꾸고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다시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앱으로 돌아오게 하는 귀찮은 과정을 유발한다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endParaRPr lang="ko-KR" altLang="en-US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사용자들은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이미 너무 많은 앱들을 가지고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있고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</a:t>
            </a:r>
            <a:endParaRPr lang="ko-KR" altLang="en-US" sz="1600" dirty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별다른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특별한 기능을 가지고 있지 않은 앱을 다운받는 데 별로 관심이 없다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endParaRPr lang="en-US" altLang="ko-KR" sz="16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미래에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세컨드 스크린이 테블릿 기반의 프로그램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가이드로 출시될 것이다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0" indent="0">
              <a:buNone/>
            </a:pP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    사람들은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그것을 아무때나 쓸 수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있지만</a:t>
            </a:r>
            <a:r>
              <a:rPr lang="en-US" altLang="ko-KR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1600" dirty="0" smtClean="0">
                <a:latin typeface="돋움" panose="020B0600000101010101" pitchFamily="50" charset="-127"/>
                <a:ea typeface="돋움" panose="020B0600000101010101" pitchFamily="50" charset="-127"/>
              </a:rPr>
              <a:t>대부분은 </a:t>
            </a:r>
            <a:r>
              <a:rPr lang="ko-KR" altLang="en-US" sz="1600" dirty="0">
                <a:latin typeface="돋움" panose="020B0600000101010101" pitchFamily="50" charset="-127"/>
                <a:ea typeface="돋움" panose="020B0600000101010101" pitchFamily="50" charset="-127"/>
              </a:rPr>
              <a:t>쇼가 끝나고 사용할 것이다</a:t>
            </a:r>
            <a:r>
              <a:rPr lang="en-US" altLang="ko-KR" sz="1600" dirty="0"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endParaRPr lang="ko-KR" altLang="en-US" sz="2800" dirty="0" smtClean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374510" y="498981"/>
            <a:ext cx="7813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 smtClean="0">
                <a:latin typeface="Microsoft Sans Serif" panose="020B0604020202020204" pitchFamily="34" charset="0"/>
                <a:cs typeface="Microsoft Sans Serif" panose="020B0604020202020204" pitchFamily="34" charset="0"/>
              </a:rPr>
              <a:t>WHERE THE SECOND SCREEN EXPERIENCE LIVES</a:t>
            </a:r>
            <a:endParaRPr lang="ko-KR" altLang="en-US" sz="2400" b="1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18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</a:majorFont>
      <a:minorFont>
        <a:latin typeface="Gill Sans MT" panose="020B0502020104020203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배지</Template>
  <TotalTime>807</TotalTime>
  <Words>1031</Words>
  <Application>Microsoft Office PowerPoint</Application>
  <PresentationFormat>사용자 지정</PresentationFormat>
  <Paragraphs>144</Paragraphs>
  <Slides>12</Slides>
  <Notes>11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Badge</vt:lpstr>
      <vt:lpstr>THE FUTURE of second screen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second screen</dc:title>
  <dc:creator>허윤희</dc:creator>
  <cp:lastModifiedBy>user</cp:lastModifiedBy>
  <cp:revision>51</cp:revision>
  <dcterms:created xsi:type="dcterms:W3CDTF">2016-11-20T04:56:04Z</dcterms:created>
  <dcterms:modified xsi:type="dcterms:W3CDTF">2016-11-23T08:39:00Z</dcterms:modified>
</cp:coreProperties>
</file>