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8" r:id="rId9"/>
    <p:sldId id="269" r:id="rId10"/>
    <p:sldId id="270" r:id="rId11"/>
    <p:sldId id="263" r:id="rId12"/>
    <p:sldId id="264" r:id="rId13"/>
    <p:sldId id="265" r:id="rId14"/>
    <p:sldId id="266" r:id="rId15"/>
    <p:sldId id="267" r:id="rId16"/>
    <p:sldId id="271" r:id="rId17"/>
    <p:sldId id="272" r:id="rId18"/>
    <p:sldId id="274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3" r:id="rId38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77" y="-2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각 삼각형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>
              <a:latin typeface="맑은 고딕" pitchFamily="50" charset="-127"/>
            </a:endParaRPr>
          </a:p>
        </p:txBody>
      </p:sp>
      <p:sp>
        <p:nvSpPr>
          <p:cNvPr id="9" name="제목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7" name="부제목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ko-KR" altLang="en-US" smtClean="0"/>
              <a:t>마스터 부제목 스타일 편집</a:t>
            </a:r>
            <a:endParaRPr kumimoji="0" lang="en-US"/>
          </a:p>
        </p:txBody>
      </p:sp>
      <p:grpSp>
        <p:nvGrpSpPr>
          <p:cNvPr id="2" name="그룹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자유형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>
                <a:latin typeface="맑은 고딕" pitchFamily="50" charset="-127"/>
              </a:endParaRPr>
            </a:p>
          </p:txBody>
        </p:sp>
        <p:sp>
          <p:nvSpPr>
            <p:cNvPr id="8" name="자유형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>
                <a:latin typeface="맑은 고딕" pitchFamily="50" charset="-127"/>
              </a:endParaRPr>
            </a:p>
          </p:txBody>
        </p:sp>
        <p:sp>
          <p:nvSpPr>
            <p:cNvPr id="11" name="자유형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 dirty="0">
                <a:latin typeface="맑은 고딕" pitchFamily="50" charset="-127"/>
              </a:endParaRPr>
            </a:p>
          </p:txBody>
        </p:sp>
        <p:cxnSp>
          <p:nvCxnSpPr>
            <p:cNvPr id="12" name="직선 연결선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날짜 개체 틀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8FE4167-1E3C-443F-A657-4C624B2CD5C9}" type="datetimeFigureOut">
              <a:rPr lang="ko-KR" altLang="en-US" smtClean="0"/>
              <a:pPr/>
              <a:t>2014-08-22</a:t>
            </a:fld>
            <a:endParaRPr lang="ko-KR" altLang="en-US"/>
          </a:p>
        </p:txBody>
      </p:sp>
      <p:sp>
        <p:nvSpPr>
          <p:cNvPr id="19" name="바닥글 개체 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ko-KR" altLang="en-US"/>
          </a:p>
        </p:txBody>
      </p:sp>
      <p:sp>
        <p:nvSpPr>
          <p:cNvPr id="27" name="슬라이드 번호 개체 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F33CA69-70EC-437A-AF40-2D170E87C90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FE4167-1E3C-443F-A657-4C624B2CD5C9}" type="datetimeFigureOut">
              <a:rPr lang="ko-KR" altLang="en-US" smtClean="0"/>
              <a:pPr/>
              <a:t>2014-08-22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33CA69-70EC-437A-AF40-2D170E87C90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FE4167-1E3C-443F-A657-4C624B2CD5C9}" type="datetimeFigureOut">
              <a:rPr lang="ko-KR" altLang="en-US" smtClean="0"/>
              <a:pPr/>
              <a:t>2014-08-22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33CA69-70EC-437A-AF40-2D170E87C90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"/>
          <p:cNvSpPr>
            <a:spLocks noGrp="1"/>
          </p:cNvSpPr>
          <p:nvPr>
            <p:ph type="ctrTitle" hasCustomPrompt="1"/>
          </p:nvPr>
        </p:nvSpPr>
        <p:spPr>
          <a:xfrm>
            <a:off x="2604616" y="3068960"/>
            <a:ext cx="6539384" cy="578495"/>
          </a:xfrm>
        </p:spPr>
        <p:txBody>
          <a:bodyPr>
            <a:noAutofit/>
          </a:bodyPr>
          <a:lstStyle>
            <a:lvl1pPr algn="l">
              <a:defRPr lang="ko-KR" altLang="en-US" sz="2400" b="1" kern="12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  <a:tileRect/>
                </a:gradFill>
                <a:latin typeface="나눔고딕 ExtraBold" pitchFamily="50" charset="-127"/>
                <a:ea typeface="나눔고딕 ExtraBold" pitchFamily="50" charset="-127"/>
                <a:cs typeface="나눔고딕 ExtraBold" pitchFamily="50" charset="-127"/>
              </a:defRPr>
            </a:lvl1pPr>
          </a:lstStyle>
          <a:p>
            <a:r>
              <a:rPr lang="ko-KR" altLang="en-US" dirty="0" smtClean="0"/>
              <a:t>소제목 스타일 편집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/>
          <p:cNvSpPr>
            <a:spLocks noGrp="1"/>
          </p:cNvSpPr>
          <p:nvPr>
            <p:ph type="title" hasCustomPrompt="1"/>
          </p:nvPr>
        </p:nvSpPr>
        <p:spPr>
          <a:xfrm>
            <a:off x="914400" y="260648"/>
            <a:ext cx="8229600" cy="413196"/>
          </a:xfrm>
        </p:spPr>
        <p:txBody>
          <a:bodyPr>
            <a:noAutofit/>
          </a:bodyPr>
          <a:lstStyle>
            <a:lvl1pPr algn="r">
              <a:defRPr lang="ko-KR" altLang="en-US" sz="2000" b="1" kern="12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  <a:tileRect/>
                </a:gradFill>
                <a:latin typeface="나눔고딕 ExtraBold" pitchFamily="50" charset="-127"/>
                <a:ea typeface="나눔고딕 ExtraBold" pitchFamily="50" charset="-127"/>
                <a:cs typeface="나눔고딕 ExtraBold" pitchFamily="50" charset="-127"/>
              </a:defRPr>
            </a:lvl1pPr>
          </a:lstStyle>
          <a:p>
            <a:r>
              <a:rPr lang="ko-KR" altLang="en-US" dirty="0" smtClean="0"/>
              <a:t>소제목 스타일 편집</a:t>
            </a:r>
            <a:endParaRPr lang="ko-KR" altLang="en-US" dirty="0"/>
          </a:p>
        </p:txBody>
      </p:sp>
      <p:cxnSp>
        <p:nvCxnSpPr>
          <p:cNvPr id="5" name="직선 연결선 4"/>
          <p:cNvCxnSpPr/>
          <p:nvPr/>
        </p:nvCxnSpPr>
        <p:spPr>
          <a:xfrm>
            <a:off x="1259632" y="729272"/>
            <a:ext cx="777692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/>
          <p:cNvSpPr>
            <a:spLocks noGrp="1"/>
          </p:cNvSpPr>
          <p:nvPr>
            <p:ph type="title" hasCustomPrompt="1"/>
          </p:nvPr>
        </p:nvSpPr>
        <p:spPr>
          <a:xfrm>
            <a:off x="914400" y="260648"/>
            <a:ext cx="8229600" cy="413196"/>
          </a:xfrm>
        </p:spPr>
        <p:txBody>
          <a:bodyPr>
            <a:noAutofit/>
          </a:bodyPr>
          <a:lstStyle>
            <a:lvl1pPr algn="r">
              <a:defRPr lang="ko-KR" altLang="en-US" sz="2000" b="1" kern="12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  <a:tileRect/>
                </a:gradFill>
                <a:latin typeface="나눔고딕 ExtraBold" pitchFamily="50" charset="-127"/>
                <a:ea typeface="나눔고딕 ExtraBold" pitchFamily="50" charset="-127"/>
                <a:cs typeface="나눔고딕 ExtraBold" pitchFamily="50" charset="-127"/>
              </a:defRPr>
            </a:lvl1pPr>
          </a:lstStyle>
          <a:p>
            <a:r>
              <a:rPr lang="ko-KR" altLang="en-US" dirty="0" smtClean="0"/>
              <a:t>소제목 스타일 편집</a:t>
            </a:r>
            <a:endParaRPr lang="ko-KR" altLang="en-US" dirty="0"/>
          </a:p>
        </p:txBody>
      </p:sp>
      <p:cxnSp>
        <p:nvCxnSpPr>
          <p:cNvPr id="5" name="직선 연결선 4"/>
          <p:cNvCxnSpPr/>
          <p:nvPr/>
        </p:nvCxnSpPr>
        <p:spPr>
          <a:xfrm>
            <a:off x="1259632" y="729272"/>
            <a:ext cx="777692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/>
          <p:cNvSpPr>
            <a:spLocks noGrp="1"/>
          </p:cNvSpPr>
          <p:nvPr>
            <p:ph type="title" hasCustomPrompt="1"/>
          </p:nvPr>
        </p:nvSpPr>
        <p:spPr>
          <a:xfrm>
            <a:off x="914400" y="260648"/>
            <a:ext cx="8229600" cy="413196"/>
          </a:xfrm>
        </p:spPr>
        <p:txBody>
          <a:bodyPr>
            <a:noAutofit/>
          </a:bodyPr>
          <a:lstStyle>
            <a:lvl1pPr algn="r">
              <a:defRPr lang="ko-KR" altLang="en-US" sz="2000" b="1" kern="12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  <a:tileRect/>
                </a:gradFill>
                <a:latin typeface="나눔고딕 ExtraBold" pitchFamily="50" charset="-127"/>
                <a:ea typeface="나눔고딕 ExtraBold" pitchFamily="50" charset="-127"/>
                <a:cs typeface="나눔고딕 ExtraBold" pitchFamily="50" charset="-127"/>
              </a:defRPr>
            </a:lvl1pPr>
          </a:lstStyle>
          <a:p>
            <a:r>
              <a:rPr lang="ko-KR" altLang="en-US" dirty="0" smtClean="0"/>
              <a:t>소제목 스타일 편집</a:t>
            </a:r>
            <a:endParaRPr lang="ko-KR" altLang="en-US" dirty="0"/>
          </a:p>
        </p:txBody>
      </p:sp>
      <p:cxnSp>
        <p:nvCxnSpPr>
          <p:cNvPr id="5" name="직선 연결선 4"/>
          <p:cNvCxnSpPr/>
          <p:nvPr/>
        </p:nvCxnSpPr>
        <p:spPr>
          <a:xfrm>
            <a:off x="1259632" y="729272"/>
            <a:ext cx="777692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/>
          <p:cNvSpPr>
            <a:spLocks noGrp="1"/>
          </p:cNvSpPr>
          <p:nvPr>
            <p:ph type="title" hasCustomPrompt="1"/>
          </p:nvPr>
        </p:nvSpPr>
        <p:spPr>
          <a:xfrm>
            <a:off x="914400" y="260648"/>
            <a:ext cx="8229600" cy="413196"/>
          </a:xfrm>
        </p:spPr>
        <p:txBody>
          <a:bodyPr>
            <a:noAutofit/>
          </a:bodyPr>
          <a:lstStyle>
            <a:lvl1pPr algn="r">
              <a:defRPr lang="ko-KR" altLang="en-US" sz="2000" b="1" kern="12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  <a:tileRect/>
                </a:gradFill>
                <a:latin typeface="나눔고딕 ExtraBold" pitchFamily="50" charset="-127"/>
                <a:ea typeface="나눔고딕 ExtraBold" pitchFamily="50" charset="-127"/>
                <a:cs typeface="나눔고딕 ExtraBold" pitchFamily="50" charset="-127"/>
              </a:defRPr>
            </a:lvl1pPr>
          </a:lstStyle>
          <a:p>
            <a:r>
              <a:rPr lang="ko-KR" altLang="en-US" dirty="0" smtClean="0"/>
              <a:t>소제목 스타일 편집</a:t>
            </a:r>
            <a:endParaRPr lang="ko-KR" altLang="en-US" dirty="0"/>
          </a:p>
        </p:txBody>
      </p:sp>
      <p:cxnSp>
        <p:nvCxnSpPr>
          <p:cNvPr id="5" name="직선 연결선 4"/>
          <p:cNvCxnSpPr/>
          <p:nvPr/>
        </p:nvCxnSpPr>
        <p:spPr>
          <a:xfrm>
            <a:off x="1259632" y="729272"/>
            <a:ext cx="777692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/>
          <p:cNvSpPr>
            <a:spLocks noGrp="1"/>
          </p:cNvSpPr>
          <p:nvPr>
            <p:ph type="title" hasCustomPrompt="1"/>
          </p:nvPr>
        </p:nvSpPr>
        <p:spPr>
          <a:xfrm>
            <a:off x="914400" y="260648"/>
            <a:ext cx="8229600" cy="413196"/>
          </a:xfrm>
        </p:spPr>
        <p:txBody>
          <a:bodyPr>
            <a:noAutofit/>
          </a:bodyPr>
          <a:lstStyle>
            <a:lvl1pPr algn="r">
              <a:defRPr lang="ko-KR" altLang="en-US" sz="2000" b="1" kern="12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  <a:tileRect/>
                </a:gradFill>
                <a:latin typeface="나눔고딕 ExtraBold" pitchFamily="50" charset="-127"/>
                <a:ea typeface="나눔고딕 ExtraBold" pitchFamily="50" charset="-127"/>
                <a:cs typeface="나눔고딕 ExtraBold" pitchFamily="50" charset="-127"/>
              </a:defRPr>
            </a:lvl1pPr>
          </a:lstStyle>
          <a:p>
            <a:r>
              <a:rPr lang="ko-KR" altLang="en-US" dirty="0" smtClean="0"/>
              <a:t>소제목 스타일 편집</a:t>
            </a:r>
            <a:endParaRPr lang="ko-KR" altLang="en-US" dirty="0"/>
          </a:p>
        </p:txBody>
      </p:sp>
      <p:cxnSp>
        <p:nvCxnSpPr>
          <p:cNvPr id="5" name="직선 연결선 4"/>
          <p:cNvCxnSpPr/>
          <p:nvPr/>
        </p:nvCxnSpPr>
        <p:spPr>
          <a:xfrm>
            <a:off x="1259632" y="729272"/>
            <a:ext cx="777692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/>
          <p:cNvSpPr>
            <a:spLocks noGrp="1"/>
          </p:cNvSpPr>
          <p:nvPr>
            <p:ph type="title" hasCustomPrompt="1"/>
          </p:nvPr>
        </p:nvSpPr>
        <p:spPr>
          <a:xfrm>
            <a:off x="914400" y="260648"/>
            <a:ext cx="8229600" cy="413196"/>
          </a:xfrm>
        </p:spPr>
        <p:txBody>
          <a:bodyPr>
            <a:noAutofit/>
          </a:bodyPr>
          <a:lstStyle>
            <a:lvl1pPr algn="r">
              <a:defRPr lang="ko-KR" altLang="en-US" sz="2000" b="1" kern="12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  <a:tileRect/>
                </a:gradFill>
                <a:latin typeface="나눔고딕 ExtraBold" pitchFamily="50" charset="-127"/>
                <a:ea typeface="나눔고딕 ExtraBold" pitchFamily="50" charset="-127"/>
                <a:cs typeface="나눔고딕 ExtraBold" pitchFamily="50" charset="-127"/>
              </a:defRPr>
            </a:lvl1pPr>
          </a:lstStyle>
          <a:p>
            <a:r>
              <a:rPr lang="ko-KR" altLang="en-US" dirty="0" smtClean="0"/>
              <a:t>소제목 스타일 편집</a:t>
            </a:r>
            <a:endParaRPr lang="ko-KR" altLang="en-US" dirty="0"/>
          </a:p>
        </p:txBody>
      </p:sp>
      <p:cxnSp>
        <p:nvCxnSpPr>
          <p:cNvPr id="5" name="직선 연결선 4"/>
          <p:cNvCxnSpPr/>
          <p:nvPr/>
        </p:nvCxnSpPr>
        <p:spPr>
          <a:xfrm>
            <a:off x="1259632" y="729272"/>
            <a:ext cx="777692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/>
          <p:cNvSpPr>
            <a:spLocks noGrp="1"/>
          </p:cNvSpPr>
          <p:nvPr>
            <p:ph type="title" hasCustomPrompt="1"/>
          </p:nvPr>
        </p:nvSpPr>
        <p:spPr>
          <a:xfrm>
            <a:off x="914400" y="260648"/>
            <a:ext cx="8229600" cy="413196"/>
          </a:xfrm>
        </p:spPr>
        <p:txBody>
          <a:bodyPr>
            <a:noAutofit/>
          </a:bodyPr>
          <a:lstStyle>
            <a:lvl1pPr algn="r">
              <a:defRPr lang="ko-KR" altLang="en-US" sz="2000" b="1" kern="12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  <a:tileRect/>
                </a:gradFill>
                <a:latin typeface="나눔고딕 ExtraBold" pitchFamily="50" charset="-127"/>
                <a:ea typeface="나눔고딕 ExtraBold" pitchFamily="50" charset="-127"/>
                <a:cs typeface="나눔고딕 ExtraBold" pitchFamily="50" charset="-127"/>
              </a:defRPr>
            </a:lvl1pPr>
          </a:lstStyle>
          <a:p>
            <a:r>
              <a:rPr lang="ko-KR" altLang="en-US" dirty="0" smtClean="0"/>
              <a:t>소제목 스타일 편집</a:t>
            </a:r>
            <a:endParaRPr lang="ko-KR" altLang="en-US" dirty="0"/>
          </a:p>
        </p:txBody>
      </p:sp>
      <p:cxnSp>
        <p:nvCxnSpPr>
          <p:cNvPr id="5" name="직선 연결선 4"/>
          <p:cNvCxnSpPr/>
          <p:nvPr/>
        </p:nvCxnSpPr>
        <p:spPr>
          <a:xfrm>
            <a:off x="1259632" y="729272"/>
            <a:ext cx="777692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FE4167-1E3C-443F-A657-4C624B2CD5C9}" type="datetimeFigureOut">
              <a:rPr lang="ko-KR" altLang="en-US" smtClean="0"/>
              <a:pPr/>
              <a:t>2014-08-22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33CA69-70EC-437A-AF40-2D170E87C90A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제목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/>
          <p:cNvSpPr>
            <a:spLocks noGrp="1"/>
          </p:cNvSpPr>
          <p:nvPr>
            <p:ph type="title" hasCustomPrompt="1"/>
          </p:nvPr>
        </p:nvSpPr>
        <p:spPr>
          <a:xfrm>
            <a:off x="914400" y="260648"/>
            <a:ext cx="8229600" cy="413196"/>
          </a:xfrm>
        </p:spPr>
        <p:txBody>
          <a:bodyPr>
            <a:noAutofit/>
          </a:bodyPr>
          <a:lstStyle>
            <a:lvl1pPr algn="r">
              <a:defRPr lang="ko-KR" altLang="en-US" sz="2000" b="1" kern="12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  <a:tileRect/>
                </a:gradFill>
                <a:latin typeface="나눔고딕 ExtraBold" pitchFamily="50" charset="-127"/>
                <a:ea typeface="나눔고딕 ExtraBold" pitchFamily="50" charset="-127"/>
                <a:cs typeface="나눔고딕 ExtraBold" pitchFamily="50" charset="-127"/>
              </a:defRPr>
            </a:lvl1pPr>
          </a:lstStyle>
          <a:p>
            <a:r>
              <a:rPr lang="ko-KR" altLang="en-US" dirty="0" smtClean="0"/>
              <a:t>소제목 스타일 편집</a:t>
            </a:r>
            <a:endParaRPr lang="ko-KR" altLang="en-US" dirty="0"/>
          </a:p>
        </p:txBody>
      </p:sp>
      <p:cxnSp>
        <p:nvCxnSpPr>
          <p:cNvPr id="5" name="직선 연결선 4"/>
          <p:cNvCxnSpPr/>
          <p:nvPr/>
        </p:nvCxnSpPr>
        <p:spPr>
          <a:xfrm>
            <a:off x="1259632" y="729272"/>
            <a:ext cx="777692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/>
          <p:cNvSpPr>
            <a:spLocks noGrp="1"/>
          </p:cNvSpPr>
          <p:nvPr>
            <p:ph type="title" hasCustomPrompt="1"/>
          </p:nvPr>
        </p:nvSpPr>
        <p:spPr>
          <a:xfrm>
            <a:off x="914400" y="260648"/>
            <a:ext cx="8229600" cy="413196"/>
          </a:xfrm>
        </p:spPr>
        <p:txBody>
          <a:bodyPr>
            <a:noAutofit/>
          </a:bodyPr>
          <a:lstStyle>
            <a:lvl1pPr algn="r">
              <a:defRPr lang="ko-KR" altLang="en-US" sz="2000" b="1" kern="12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  <a:tileRect/>
                </a:gradFill>
                <a:latin typeface="나눔고딕 ExtraBold" pitchFamily="50" charset="-127"/>
                <a:ea typeface="나눔고딕 ExtraBold" pitchFamily="50" charset="-127"/>
                <a:cs typeface="나눔고딕 ExtraBold" pitchFamily="50" charset="-127"/>
              </a:defRPr>
            </a:lvl1pPr>
          </a:lstStyle>
          <a:p>
            <a:r>
              <a:rPr lang="ko-KR" altLang="en-US" dirty="0" smtClean="0"/>
              <a:t>소제목 스타일 편집</a:t>
            </a:r>
            <a:endParaRPr lang="ko-KR" altLang="en-US" dirty="0"/>
          </a:p>
        </p:txBody>
      </p:sp>
      <p:cxnSp>
        <p:nvCxnSpPr>
          <p:cNvPr id="5" name="직선 연결선 4"/>
          <p:cNvCxnSpPr/>
          <p:nvPr/>
        </p:nvCxnSpPr>
        <p:spPr>
          <a:xfrm>
            <a:off x="1259632" y="729272"/>
            <a:ext cx="777692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/>
          <p:cNvSpPr>
            <a:spLocks noGrp="1"/>
          </p:cNvSpPr>
          <p:nvPr>
            <p:ph type="title" hasCustomPrompt="1"/>
          </p:nvPr>
        </p:nvSpPr>
        <p:spPr>
          <a:xfrm>
            <a:off x="914400" y="260648"/>
            <a:ext cx="8229600" cy="413196"/>
          </a:xfrm>
        </p:spPr>
        <p:txBody>
          <a:bodyPr>
            <a:noAutofit/>
          </a:bodyPr>
          <a:lstStyle>
            <a:lvl1pPr algn="r">
              <a:defRPr lang="ko-KR" altLang="en-US" sz="2000" b="1" kern="12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  <a:tileRect/>
                </a:gradFill>
                <a:latin typeface="나눔고딕 ExtraBold" pitchFamily="50" charset="-127"/>
                <a:ea typeface="나눔고딕 ExtraBold" pitchFamily="50" charset="-127"/>
                <a:cs typeface="나눔고딕 ExtraBold" pitchFamily="50" charset="-127"/>
              </a:defRPr>
            </a:lvl1pPr>
          </a:lstStyle>
          <a:p>
            <a:r>
              <a:rPr lang="ko-KR" altLang="en-US" dirty="0" smtClean="0"/>
              <a:t>소제목 스타일 편집</a:t>
            </a:r>
            <a:endParaRPr lang="ko-KR" altLang="en-US" dirty="0"/>
          </a:p>
        </p:txBody>
      </p:sp>
      <p:cxnSp>
        <p:nvCxnSpPr>
          <p:cNvPr id="5" name="직선 연결선 4"/>
          <p:cNvCxnSpPr/>
          <p:nvPr/>
        </p:nvCxnSpPr>
        <p:spPr>
          <a:xfrm>
            <a:off x="1259632" y="729272"/>
            <a:ext cx="777692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/>
          <p:cNvSpPr>
            <a:spLocks noGrp="1"/>
          </p:cNvSpPr>
          <p:nvPr>
            <p:ph type="title" hasCustomPrompt="1"/>
          </p:nvPr>
        </p:nvSpPr>
        <p:spPr>
          <a:xfrm>
            <a:off x="914400" y="260648"/>
            <a:ext cx="8229600" cy="413196"/>
          </a:xfrm>
        </p:spPr>
        <p:txBody>
          <a:bodyPr>
            <a:noAutofit/>
          </a:bodyPr>
          <a:lstStyle>
            <a:lvl1pPr algn="r">
              <a:defRPr lang="ko-KR" altLang="en-US" sz="2000" b="1" kern="12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  <a:tileRect/>
                </a:gradFill>
                <a:latin typeface="나눔고딕 ExtraBold" pitchFamily="50" charset="-127"/>
                <a:ea typeface="나눔고딕 ExtraBold" pitchFamily="50" charset="-127"/>
                <a:cs typeface="나눔고딕 ExtraBold" pitchFamily="50" charset="-127"/>
              </a:defRPr>
            </a:lvl1pPr>
          </a:lstStyle>
          <a:p>
            <a:r>
              <a:rPr lang="ko-KR" altLang="en-US" dirty="0" smtClean="0"/>
              <a:t>소제목 스타일 편집</a:t>
            </a:r>
            <a:endParaRPr lang="ko-KR" altLang="en-US" dirty="0"/>
          </a:p>
        </p:txBody>
      </p:sp>
      <p:cxnSp>
        <p:nvCxnSpPr>
          <p:cNvPr id="5" name="직선 연결선 4"/>
          <p:cNvCxnSpPr/>
          <p:nvPr/>
        </p:nvCxnSpPr>
        <p:spPr>
          <a:xfrm>
            <a:off x="1259632" y="729272"/>
            <a:ext cx="777692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/>
          <p:cNvSpPr>
            <a:spLocks noGrp="1"/>
          </p:cNvSpPr>
          <p:nvPr>
            <p:ph type="title" hasCustomPrompt="1"/>
          </p:nvPr>
        </p:nvSpPr>
        <p:spPr>
          <a:xfrm>
            <a:off x="914400" y="260648"/>
            <a:ext cx="8229600" cy="413196"/>
          </a:xfrm>
        </p:spPr>
        <p:txBody>
          <a:bodyPr>
            <a:noAutofit/>
          </a:bodyPr>
          <a:lstStyle>
            <a:lvl1pPr algn="r">
              <a:defRPr lang="ko-KR" altLang="en-US" sz="2000" b="1" kern="12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  <a:tileRect/>
                </a:gradFill>
                <a:latin typeface="나눔고딕 ExtraBold" pitchFamily="50" charset="-127"/>
                <a:ea typeface="나눔고딕 ExtraBold" pitchFamily="50" charset="-127"/>
                <a:cs typeface="나눔고딕 ExtraBold" pitchFamily="50" charset="-127"/>
              </a:defRPr>
            </a:lvl1pPr>
          </a:lstStyle>
          <a:p>
            <a:r>
              <a:rPr lang="ko-KR" altLang="en-US" dirty="0" smtClean="0"/>
              <a:t>소제목 스타일 편집</a:t>
            </a:r>
            <a:endParaRPr lang="ko-KR" altLang="en-US" dirty="0"/>
          </a:p>
        </p:txBody>
      </p:sp>
      <p:cxnSp>
        <p:nvCxnSpPr>
          <p:cNvPr id="5" name="직선 연결선 4"/>
          <p:cNvCxnSpPr/>
          <p:nvPr/>
        </p:nvCxnSpPr>
        <p:spPr>
          <a:xfrm>
            <a:off x="1259632" y="729272"/>
            <a:ext cx="777692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/>
          <p:cNvSpPr>
            <a:spLocks noGrp="1"/>
          </p:cNvSpPr>
          <p:nvPr>
            <p:ph type="title" hasCustomPrompt="1"/>
          </p:nvPr>
        </p:nvSpPr>
        <p:spPr>
          <a:xfrm>
            <a:off x="914400" y="260648"/>
            <a:ext cx="8229600" cy="413196"/>
          </a:xfrm>
        </p:spPr>
        <p:txBody>
          <a:bodyPr>
            <a:noAutofit/>
          </a:bodyPr>
          <a:lstStyle>
            <a:lvl1pPr algn="r">
              <a:defRPr lang="ko-KR" altLang="en-US" sz="2000" b="1" kern="12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  <a:tileRect/>
                </a:gradFill>
                <a:latin typeface="나눔고딕 ExtraBold" pitchFamily="50" charset="-127"/>
                <a:ea typeface="나눔고딕 ExtraBold" pitchFamily="50" charset="-127"/>
                <a:cs typeface="나눔고딕 ExtraBold" pitchFamily="50" charset="-127"/>
              </a:defRPr>
            </a:lvl1pPr>
          </a:lstStyle>
          <a:p>
            <a:r>
              <a:rPr lang="ko-KR" altLang="en-US" dirty="0" smtClean="0"/>
              <a:t>소제목 스타일 편집</a:t>
            </a:r>
            <a:endParaRPr lang="ko-KR" altLang="en-US" dirty="0"/>
          </a:p>
        </p:txBody>
      </p:sp>
      <p:cxnSp>
        <p:nvCxnSpPr>
          <p:cNvPr id="5" name="직선 연결선 4"/>
          <p:cNvCxnSpPr/>
          <p:nvPr/>
        </p:nvCxnSpPr>
        <p:spPr>
          <a:xfrm>
            <a:off x="1259632" y="729272"/>
            <a:ext cx="777692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/>
          <p:cNvSpPr>
            <a:spLocks noGrp="1"/>
          </p:cNvSpPr>
          <p:nvPr>
            <p:ph type="title" hasCustomPrompt="1"/>
          </p:nvPr>
        </p:nvSpPr>
        <p:spPr>
          <a:xfrm>
            <a:off x="914400" y="260648"/>
            <a:ext cx="8229600" cy="413196"/>
          </a:xfrm>
        </p:spPr>
        <p:txBody>
          <a:bodyPr>
            <a:noAutofit/>
          </a:bodyPr>
          <a:lstStyle>
            <a:lvl1pPr algn="r">
              <a:defRPr lang="ko-KR" altLang="en-US" sz="2000" b="1" kern="12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  <a:tileRect/>
                </a:gradFill>
                <a:latin typeface="나눔고딕 ExtraBold" pitchFamily="50" charset="-127"/>
                <a:ea typeface="나눔고딕 ExtraBold" pitchFamily="50" charset="-127"/>
                <a:cs typeface="나눔고딕 ExtraBold" pitchFamily="50" charset="-127"/>
              </a:defRPr>
            </a:lvl1pPr>
          </a:lstStyle>
          <a:p>
            <a:r>
              <a:rPr lang="ko-KR" altLang="en-US" dirty="0" smtClean="0"/>
              <a:t>소제목 스타일 편집</a:t>
            </a:r>
            <a:endParaRPr lang="ko-KR" altLang="en-US" dirty="0"/>
          </a:p>
        </p:txBody>
      </p:sp>
      <p:cxnSp>
        <p:nvCxnSpPr>
          <p:cNvPr id="5" name="직선 연결선 4"/>
          <p:cNvCxnSpPr/>
          <p:nvPr/>
        </p:nvCxnSpPr>
        <p:spPr>
          <a:xfrm>
            <a:off x="1259632" y="729272"/>
            <a:ext cx="777692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/>
          <p:cNvSpPr>
            <a:spLocks noGrp="1"/>
          </p:cNvSpPr>
          <p:nvPr>
            <p:ph type="title" hasCustomPrompt="1"/>
          </p:nvPr>
        </p:nvSpPr>
        <p:spPr>
          <a:xfrm>
            <a:off x="914400" y="260648"/>
            <a:ext cx="8229600" cy="413196"/>
          </a:xfrm>
        </p:spPr>
        <p:txBody>
          <a:bodyPr>
            <a:noAutofit/>
          </a:bodyPr>
          <a:lstStyle>
            <a:lvl1pPr algn="r">
              <a:defRPr lang="ko-KR" altLang="en-US" sz="2000" b="1" kern="12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  <a:tileRect/>
                </a:gradFill>
                <a:latin typeface="나눔고딕 ExtraBold" pitchFamily="50" charset="-127"/>
                <a:ea typeface="나눔고딕 ExtraBold" pitchFamily="50" charset="-127"/>
                <a:cs typeface="나눔고딕 ExtraBold" pitchFamily="50" charset="-127"/>
              </a:defRPr>
            </a:lvl1pPr>
          </a:lstStyle>
          <a:p>
            <a:r>
              <a:rPr lang="ko-KR" altLang="en-US" dirty="0" smtClean="0"/>
              <a:t>소제목 스타일 편집</a:t>
            </a:r>
            <a:endParaRPr lang="ko-KR" altLang="en-US" dirty="0"/>
          </a:p>
        </p:txBody>
      </p:sp>
      <p:cxnSp>
        <p:nvCxnSpPr>
          <p:cNvPr id="5" name="직선 연결선 4"/>
          <p:cNvCxnSpPr/>
          <p:nvPr/>
        </p:nvCxnSpPr>
        <p:spPr>
          <a:xfrm>
            <a:off x="1259632" y="729272"/>
            <a:ext cx="777692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/>
          <p:cNvSpPr>
            <a:spLocks noGrp="1"/>
          </p:cNvSpPr>
          <p:nvPr>
            <p:ph type="title" hasCustomPrompt="1"/>
          </p:nvPr>
        </p:nvSpPr>
        <p:spPr>
          <a:xfrm>
            <a:off x="914400" y="260648"/>
            <a:ext cx="8229600" cy="413196"/>
          </a:xfrm>
        </p:spPr>
        <p:txBody>
          <a:bodyPr>
            <a:noAutofit/>
          </a:bodyPr>
          <a:lstStyle>
            <a:lvl1pPr algn="r">
              <a:defRPr lang="ko-KR" altLang="en-US" sz="2000" b="1" kern="12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  <a:tileRect/>
                </a:gradFill>
                <a:latin typeface="나눔고딕 ExtraBold" pitchFamily="50" charset="-127"/>
                <a:ea typeface="나눔고딕 ExtraBold" pitchFamily="50" charset="-127"/>
                <a:cs typeface="나눔고딕 ExtraBold" pitchFamily="50" charset="-127"/>
              </a:defRPr>
            </a:lvl1pPr>
          </a:lstStyle>
          <a:p>
            <a:r>
              <a:rPr lang="ko-KR" altLang="en-US" dirty="0" smtClean="0"/>
              <a:t>소제목 스타일 편집</a:t>
            </a:r>
            <a:endParaRPr lang="ko-KR" altLang="en-US" dirty="0"/>
          </a:p>
        </p:txBody>
      </p:sp>
      <p:cxnSp>
        <p:nvCxnSpPr>
          <p:cNvPr id="5" name="직선 연결선 4"/>
          <p:cNvCxnSpPr/>
          <p:nvPr/>
        </p:nvCxnSpPr>
        <p:spPr>
          <a:xfrm>
            <a:off x="1259632" y="729272"/>
            <a:ext cx="777692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7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/>
          <p:cNvSpPr>
            <a:spLocks noGrp="1"/>
          </p:cNvSpPr>
          <p:nvPr>
            <p:ph type="title" hasCustomPrompt="1"/>
          </p:nvPr>
        </p:nvSpPr>
        <p:spPr>
          <a:xfrm>
            <a:off x="914400" y="260648"/>
            <a:ext cx="8229600" cy="413196"/>
          </a:xfrm>
        </p:spPr>
        <p:txBody>
          <a:bodyPr>
            <a:noAutofit/>
          </a:bodyPr>
          <a:lstStyle>
            <a:lvl1pPr algn="r">
              <a:defRPr lang="ko-KR" altLang="en-US" sz="2000" b="1" kern="12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  <a:tileRect/>
                </a:gradFill>
                <a:latin typeface="나눔고딕 ExtraBold" pitchFamily="50" charset="-127"/>
                <a:ea typeface="나눔고딕 ExtraBold" pitchFamily="50" charset="-127"/>
                <a:cs typeface="나눔고딕 ExtraBold" pitchFamily="50" charset="-127"/>
              </a:defRPr>
            </a:lvl1pPr>
          </a:lstStyle>
          <a:p>
            <a:r>
              <a:rPr lang="ko-KR" altLang="en-US" dirty="0" smtClean="0"/>
              <a:t>소제목 스타일 편집</a:t>
            </a:r>
            <a:endParaRPr lang="ko-KR" altLang="en-US" dirty="0"/>
          </a:p>
        </p:txBody>
      </p:sp>
      <p:cxnSp>
        <p:nvCxnSpPr>
          <p:cNvPr id="5" name="직선 연결선 4"/>
          <p:cNvCxnSpPr/>
          <p:nvPr/>
        </p:nvCxnSpPr>
        <p:spPr>
          <a:xfrm>
            <a:off x="1259632" y="729272"/>
            <a:ext cx="777692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FE4167-1E3C-443F-A657-4C624B2CD5C9}" type="datetimeFigureOut">
              <a:rPr lang="ko-KR" altLang="en-US" smtClean="0"/>
              <a:pPr/>
              <a:t>2014-08-22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33CA69-70EC-437A-AF40-2D170E87C90A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갈매기형 수장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>
              <a:latin typeface="맑은 고딕" pitchFamily="50" charset="-127"/>
            </a:endParaRPr>
          </a:p>
        </p:txBody>
      </p:sp>
      <p:sp>
        <p:nvSpPr>
          <p:cNvPr id="8" name="갈매기형 수장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>
              <a:latin typeface="맑은 고딕" pitchFamily="50" charset="-127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8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/>
          <p:cNvSpPr>
            <a:spLocks noGrp="1"/>
          </p:cNvSpPr>
          <p:nvPr>
            <p:ph type="title" hasCustomPrompt="1"/>
          </p:nvPr>
        </p:nvSpPr>
        <p:spPr>
          <a:xfrm>
            <a:off x="914400" y="260648"/>
            <a:ext cx="8229600" cy="413196"/>
          </a:xfrm>
        </p:spPr>
        <p:txBody>
          <a:bodyPr>
            <a:noAutofit/>
          </a:bodyPr>
          <a:lstStyle>
            <a:lvl1pPr algn="r">
              <a:defRPr lang="ko-KR" altLang="en-US" sz="2000" b="1" kern="12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  <a:tileRect/>
                </a:gradFill>
                <a:latin typeface="나눔고딕 ExtraBold" pitchFamily="50" charset="-127"/>
                <a:ea typeface="나눔고딕 ExtraBold" pitchFamily="50" charset="-127"/>
                <a:cs typeface="나눔고딕 ExtraBold" pitchFamily="50" charset="-127"/>
              </a:defRPr>
            </a:lvl1pPr>
          </a:lstStyle>
          <a:p>
            <a:r>
              <a:rPr lang="ko-KR" altLang="en-US" dirty="0" smtClean="0"/>
              <a:t>소제목 스타일 편집</a:t>
            </a:r>
            <a:endParaRPr lang="ko-KR" altLang="en-US" dirty="0"/>
          </a:p>
        </p:txBody>
      </p:sp>
      <p:cxnSp>
        <p:nvCxnSpPr>
          <p:cNvPr id="5" name="직선 연결선 4"/>
          <p:cNvCxnSpPr/>
          <p:nvPr/>
        </p:nvCxnSpPr>
        <p:spPr>
          <a:xfrm>
            <a:off x="1259632" y="729272"/>
            <a:ext cx="777692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9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/>
          <p:cNvSpPr>
            <a:spLocks noGrp="1"/>
          </p:cNvSpPr>
          <p:nvPr>
            <p:ph type="title" hasCustomPrompt="1"/>
          </p:nvPr>
        </p:nvSpPr>
        <p:spPr>
          <a:xfrm>
            <a:off x="914400" y="260648"/>
            <a:ext cx="8229600" cy="413196"/>
          </a:xfrm>
        </p:spPr>
        <p:txBody>
          <a:bodyPr>
            <a:noAutofit/>
          </a:bodyPr>
          <a:lstStyle>
            <a:lvl1pPr algn="r">
              <a:defRPr lang="ko-KR" altLang="en-US" sz="2000" b="1" kern="12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  <a:tileRect/>
                </a:gradFill>
                <a:latin typeface="나눔고딕 ExtraBold" pitchFamily="50" charset="-127"/>
                <a:ea typeface="나눔고딕 ExtraBold" pitchFamily="50" charset="-127"/>
                <a:cs typeface="나눔고딕 ExtraBold" pitchFamily="50" charset="-127"/>
              </a:defRPr>
            </a:lvl1pPr>
          </a:lstStyle>
          <a:p>
            <a:r>
              <a:rPr lang="ko-KR" altLang="en-US" dirty="0" smtClean="0"/>
              <a:t>소제목 스타일 편집</a:t>
            </a:r>
            <a:endParaRPr lang="ko-KR" altLang="en-US" dirty="0"/>
          </a:p>
        </p:txBody>
      </p:sp>
      <p:cxnSp>
        <p:nvCxnSpPr>
          <p:cNvPr id="5" name="직선 연결선 4"/>
          <p:cNvCxnSpPr/>
          <p:nvPr/>
        </p:nvCxnSpPr>
        <p:spPr>
          <a:xfrm>
            <a:off x="1259632" y="729272"/>
            <a:ext cx="777692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0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/>
          <p:cNvSpPr>
            <a:spLocks noGrp="1"/>
          </p:cNvSpPr>
          <p:nvPr>
            <p:ph type="title" hasCustomPrompt="1"/>
          </p:nvPr>
        </p:nvSpPr>
        <p:spPr>
          <a:xfrm>
            <a:off x="914400" y="260648"/>
            <a:ext cx="8229600" cy="413196"/>
          </a:xfrm>
        </p:spPr>
        <p:txBody>
          <a:bodyPr>
            <a:noAutofit/>
          </a:bodyPr>
          <a:lstStyle>
            <a:lvl1pPr algn="r">
              <a:defRPr lang="ko-KR" altLang="en-US" sz="2000" b="1" kern="12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  <a:tileRect/>
                </a:gradFill>
                <a:latin typeface="나눔고딕 ExtraBold" pitchFamily="50" charset="-127"/>
                <a:ea typeface="나눔고딕 ExtraBold" pitchFamily="50" charset="-127"/>
                <a:cs typeface="나눔고딕 ExtraBold" pitchFamily="50" charset="-127"/>
              </a:defRPr>
            </a:lvl1pPr>
          </a:lstStyle>
          <a:p>
            <a:r>
              <a:rPr lang="ko-KR" altLang="en-US" dirty="0" smtClean="0"/>
              <a:t>소제목 스타일 편집</a:t>
            </a:r>
            <a:endParaRPr lang="ko-KR" altLang="en-US" dirty="0"/>
          </a:p>
        </p:txBody>
      </p:sp>
      <p:cxnSp>
        <p:nvCxnSpPr>
          <p:cNvPr id="5" name="직선 연결선 4"/>
          <p:cNvCxnSpPr/>
          <p:nvPr/>
        </p:nvCxnSpPr>
        <p:spPr>
          <a:xfrm>
            <a:off x="1259632" y="729272"/>
            <a:ext cx="777692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1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/>
          <p:cNvSpPr>
            <a:spLocks noGrp="1"/>
          </p:cNvSpPr>
          <p:nvPr>
            <p:ph type="title" hasCustomPrompt="1"/>
          </p:nvPr>
        </p:nvSpPr>
        <p:spPr>
          <a:xfrm>
            <a:off x="914400" y="260648"/>
            <a:ext cx="8229600" cy="413196"/>
          </a:xfrm>
        </p:spPr>
        <p:txBody>
          <a:bodyPr>
            <a:noAutofit/>
          </a:bodyPr>
          <a:lstStyle>
            <a:lvl1pPr algn="r">
              <a:defRPr lang="ko-KR" altLang="en-US" sz="2000" b="1" kern="12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  <a:tileRect/>
                </a:gradFill>
                <a:latin typeface="나눔고딕 ExtraBold" pitchFamily="50" charset="-127"/>
                <a:ea typeface="나눔고딕 ExtraBold" pitchFamily="50" charset="-127"/>
                <a:cs typeface="나눔고딕 ExtraBold" pitchFamily="50" charset="-127"/>
              </a:defRPr>
            </a:lvl1pPr>
          </a:lstStyle>
          <a:p>
            <a:r>
              <a:rPr lang="ko-KR" altLang="en-US" dirty="0" smtClean="0"/>
              <a:t>소제목 스타일 편집</a:t>
            </a:r>
            <a:endParaRPr lang="ko-KR" altLang="en-US" dirty="0"/>
          </a:p>
        </p:txBody>
      </p:sp>
      <p:cxnSp>
        <p:nvCxnSpPr>
          <p:cNvPr id="5" name="직선 연결선 4"/>
          <p:cNvCxnSpPr/>
          <p:nvPr/>
        </p:nvCxnSpPr>
        <p:spPr>
          <a:xfrm>
            <a:off x="1259632" y="729272"/>
            <a:ext cx="777692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2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/>
          <p:cNvSpPr>
            <a:spLocks noGrp="1"/>
          </p:cNvSpPr>
          <p:nvPr>
            <p:ph type="title" hasCustomPrompt="1"/>
          </p:nvPr>
        </p:nvSpPr>
        <p:spPr>
          <a:xfrm>
            <a:off x="914400" y="260648"/>
            <a:ext cx="8229600" cy="413196"/>
          </a:xfrm>
        </p:spPr>
        <p:txBody>
          <a:bodyPr>
            <a:noAutofit/>
          </a:bodyPr>
          <a:lstStyle>
            <a:lvl1pPr algn="r">
              <a:defRPr lang="ko-KR" altLang="en-US" sz="2000" b="1" kern="12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  <a:tileRect/>
                </a:gradFill>
                <a:latin typeface="나눔고딕 ExtraBold" pitchFamily="50" charset="-127"/>
                <a:ea typeface="나눔고딕 ExtraBold" pitchFamily="50" charset="-127"/>
                <a:cs typeface="나눔고딕 ExtraBold" pitchFamily="50" charset="-127"/>
              </a:defRPr>
            </a:lvl1pPr>
          </a:lstStyle>
          <a:p>
            <a:r>
              <a:rPr lang="ko-KR" altLang="en-US" dirty="0" smtClean="0"/>
              <a:t>소제목 스타일 편집</a:t>
            </a:r>
            <a:endParaRPr lang="ko-KR" altLang="en-US" dirty="0"/>
          </a:p>
        </p:txBody>
      </p:sp>
      <p:cxnSp>
        <p:nvCxnSpPr>
          <p:cNvPr id="5" name="직선 연결선 4"/>
          <p:cNvCxnSpPr/>
          <p:nvPr/>
        </p:nvCxnSpPr>
        <p:spPr>
          <a:xfrm>
            <a:off x="1259632" y="729272"/>
            <a:ext cx="777692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3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/>
          <p:cNvSpPr>
            <a:spLocks noGrp="1"/>
          </p:cNvSpPr>
          <p:nvPr>
            <p:ph type="title" hasCustomPrompt="1"/>
          </p:nvPr>
        </p:nvSpPr>
        <p:spPr>
          <a:xfrm>
            <a:off x="914400" y="260648"/>
            <a:ext cx="8229600" cy="413196"/>
          </a:xfrm>
        </p:spPr>
        <p:txBody>
          <a:bodyPr>
            <a:noAutofit/>
          </a:bodyPr>
          <a:lstStyle>
            <a:lvl1pPr algn="r">
              <a:defRPr lang="ko-KR" altLang="en-US" sz="2000" b="1" kern="12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  <a:tileRect/>
                </a:gradFill>
                <a:latin typeface="나눔고딕 ExtraBold" pitchFamily="50" charset="-127"/>
                <a:ea typeface="나눔고딕 ExtraBold" pitchFamily="50" charset="-127"/>
                <a:cs typeface="나눔고딕 ExtraBold" pitchFamily="50" charset="-127"/>
              </a:defRPr>
            </a:lvl1pPr>
          </a:lstStyle>
          <a:p>
            <a:r>
              <a:rPr lang="ko-KR" altLang="en-US" dirty="0" smtClean="0"/>
              <a:t>소제목 스타일 편집</a:t>
            </a:r>
            <a:endParaRPr lang="ko-KR" altLang="en-US" dirty="0"/>
          </a:p>
        </p:txBody>
      </p:sp>
      <p:cxnSp>
        <p:nvCxnSpPr>
          <p:cNvPr id="5" name="직선 연결선 4"/>
          <p:cNvCxnSpPr/>
          <p:nvPr/>
        </p:nvCxnSpPr>
        <p:spPr>
          <a:xfrm>
            <a:off x="1259632" y="729272"/>
            <a:ext cx="777692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4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/>
          <p:cNvSpPr>
            <a:spLocks noGrp="1"/>
          </p:cNvSpPr>
          <p:nvPr>
            <p:ph type="title" hasCustomPrompt="1"/>
          </p:nvPr>
        </p:nvSpPr>
        <p:spPr>
          <a:xfrm>
            <a:off x="914400" y="260648"/>
            <a:ext cx="8229600" cy="413196"/>
          </a:xfrm>
        </p:spPr>
        <p:txBody>
          <a:bodyPr>
            <a:noAutofit/>
          </a:bodyPr>
          <a:lstStyle>
            <a:lvl1pPr algn="r">
              <a:defRPr lang="ko-KR" altLang="en-US" sz="2000" b="1" kern="12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  <a:tileRect/>
                </a:gradFill>
                <a:latin typeface="나눔고딕 ExtraBold" pitchFamily="50" charset="-127"/>
                <a:ea typeface="나눔고딕 ExtraBold" pitchFamily="50" charset="-127"/>
                <a:cs typeface="나눔고딕 ExtraBold" pitchFamily="50" charset="-127"/>
              </a:defRPr>
            </a:lvl1pPr>
          </a:lstStyle>
          <a:p>
            <a:r>
              <a:rPr lang="ko-KR" altLang="en-US" dirty="0" smtClean="0"/>
              <a:t>소제목 스타일 편집</a:t>
            </a:r>
            <a:endParaRPr lang="ko-KR" altLang="en-US" dirty="0"/>
          </a:p>
        </p:txBody>
      </p:sp>
      <p:cxnSp>
        <p:nvCxnSpPr>
          <p:cNvPr id="5" name="직선 연결선 4"/>
          <p:cNvCxnSpPr/>
          <p:nvPr/>
        </p:nvCxnSpPr>
        <p:spPr>
          <a:xfrm>
            <a:off x="1259632" y="729272"/>
            <a:ext cx="777692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258706" y="3136613"/>
            <a:ext cx="47852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b="0" kern="12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  <a:tileRect/>
                </a:gradFill>
                <a:latin typeface="나눔고딕 ExtraBold" pitchFamily="50" charset="-127"/>
                <a:ea typeface="나눔고딕 ExtraBold" pitchFamily="50" charset="-127"/>
                <a:cs typeface="조선일보명조" pitchFamily="18" charset="-127"/>
              </a:rPr>
              <a:t>경청해 주셔서 감사합니다</a:t>
            </a:r>
            <a:r>
              <a:rPr lang="en-US" altLang="ko-KR" sz="3200" b="0" kern="12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  <a:tileRect/>
                </a:gradFill>
                <a:latin typeface="나눔고딕 ExtraBold" pitchFamily="50" charset="-127"/>
                <a:ea typeface="나눔고딕 ExtraBold" pitchFamily="50" charset="-127"/>
                <a:cs typeface="조선일보명조" pitchFamily="18" charset="-127"/>
              </a:rPr>
              <a:t>.</a:t>
            </a:r>
            <a:endParaRPr lang="ko-KR" altLang="en-US" sz="3200" b="0" kern="1200" dirty="0" smtClean="0"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16200000" scaled="1"/>
                <a:tileRect/>
              </a:gradFill>
              <a:latin typeface="나눔고딕 ExtraBold" pitchFamily="50" charset="-127"/>
              <a:ea typeface="나눔고딕 ExtraBold" pitchFamily="50" charset="-127"/>
              <a:cs typeface="조선일보명조" pitchFamily="18" charset="-127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>
            <a:spLocks noGrp="1"/>
          </p:cNvSpPr>
          <p:nvPr>
            <p:ph type="ctrTitle"/>
          </p:nvPr>
        </p:nvSpPr>
        <p:spPr>
          <a:xfrm>
            <a:off x="1115616" y="4797152"/>
            <a:ext cx="8028384" cy="578495"/>
          </a:xfrm>
        </p:spPr>
        <p:txBody>
          <a:bodyPr>
            <a:noAutofit/>
          </a:bodyPr>
          <a:lstStyle>
            <a:lvl1pPr algn="l">
              <a:defRPr lang="ko-KR" altLang="en-US" sz="3200" b="0" kern="12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  <a:tileRect/>
                </a:gradFill>
                <a:latin typeface="나눔고딕 ExtraBold" pitchFamily="50" charset="-127"/>
                <a:ea typeface="나눔고딕 ExtraBold" pitchFamily="50" charset="-127"/>
                <a:cs typeface="나눔고딕 ExtraBold" pitchFamily="50" charset="-127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sp>
        <p:nvSpPr>
          <p:cNvPr id="8" name="부제목 2"/>
          <p:cNvSpPr>
            <a:spLocks noGrp="1"/>
          </p:cNvSpPr>
          <p:nvPr>
            <p:ph type="subTitle" idx="1"/>
          </p:nvPr>
        </p:nvSpPr>
        <p:spPr>
          <a:xfrm>
            <a:off x="1115369" y="5396456"/>
            <a:ext cx="8022890" cy="360040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 dirty="0"/>
          </a:p>
        </p:txBody>
      </p:sp>
      <p:cxnSp>
        <p:nvCxnSpPr>
          <p:cNvPr id="13" name="직선 연결선 12"/>
          <p:cNvCxnSpPr/>
          <p:nvPr/>
        </p:nvCxnSpPr>
        <p:spPr>
          <a:xfrm>
            <a:off x="971600" y="4928976"/>
            <a:ext cx="0" cy="720080"/>
          </a:xfrm>
          <a:prstGeom prst="line">
            <a:avLst/>
          </a:prstGeom>
          <a:ln w="76200">
            <a:solidFill>
              <a:schemeClr val="accent6">
                <a:lumMod val="75000"/>
                <a:alpha val="58039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FE4167-1E3C-443F-A657-4C624B2CD5C9}" type="datetimeFigureOut">
              <a:rPr lang="ko-KR" altLang="en-US" smtClean="0"/>
              <a:pPr/>
              <a:t>2014-08-22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33CA69-70EC-437A-AF40-2D170E87C90A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FE4167-1E3C-443F-A657-4C624B2CD5C9}" type="datetimeFigureOut">
              <a:rPr lang="ko-KR" altLang="en-US" smtClean="0"/>
              <a:pPr/>
              <a:t>2014-08-22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33CA69-70EC-437A-AF40-2D170E87C90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FE4167-1E3C-443F-A657-4C624B2CD5C9}" type="datetimeFigureOut">
              <a:rPr lang="ko-KR" altLang="en-US" smtClean="0"/>
              <a:pPr/>
              <a:t>2014-08-22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33CA69-70EC-437A-AF40-2D170E87C90A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6" name="제목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FE4167-1E3C-443F-A657-4C624B2CD5C9}" type="datetimeFigureOut">
              <a:rPr lang="ko-KR" altLang="en-US" smtClean="0"/>
              <a:pPr/>
              <a:t>2014-08-22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33CA69-70EC-437A-AF40-2D170E87C90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38FE4167-1E3C-443F-A657-4C624B2CD5C9}" type="datetimeFigureOut">
              <a:rPr lang="ko-KR" altLang="en-US" smtClean="0"/>
              <a:pPr/>
              <a:t>2014-08-22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33CA69-70EC-437A-AF40-2D170E87C90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ko-KR" altLang="en-US" smtClean="0"/>
              <a:t>그림을 추가하려면 아이콘을 클릭하십시오</a:t>
            </a:r>
            <a:endParaRPr kumimoji="0" lang="en-US" dirty="0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8FE4167-1E3C-443F-A657-4C624B2CD5C9}" type="datetimeFigureOut">
              <a:rPr lang="ko-KR" altLang="en-US" smtClean="0"/>
              <a:pPr/>
              <a:t>2014-08-22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F33CA69-70EC-437A-AF40-2D170E87C90A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8" name="자유형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>
              <a:latin typeface="맑은 고딕" pitchFamily="50" charset="-127"/>
            </a:endParaRPr>
          </a:p>
        </p:txBody>
      </p:sp>
      <p:sp>
        <p:nvSpPr>
          <p:cNvPr id="9" name="자유형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>
              <a:latin typeface="맑은 고딕" pitchFamily="50" charset="-127"/>
            </a:endParaRPr>
          </a:p>
        </p:txBody>
      </p:sp>
      <p:sp>
        <p:nvSpPr>
          <p:cNvPr id="10" name="직각 삼각형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>
              <a:latin typeface="맑은 고딕" pitchFamily="50" charset="-127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갈매기형 수장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>
              <a:latin typeface="맑은 고딕" pitchFamily="50" charset="-127"/>
            </a:endParaRPr>
          </a:p>
        </p:txBody>
      </p:sp>
      <p:sp>
        <p:nvSpPr>
          <p:cNvPr id="13" name="갈매기형 수장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>
              <a:latin typeface="맑은 고딕" pitchFamily="50" charset="-127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자유형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>
              <a:latin typeface="맑은 고딕" pitchFamily="50" charset="-127"/>
            </a:endParaRPr>
          </a:p>
        </p:txBody>
      </p:sp>
      <p:sp>
        <p:nvSpPr>
          <p:cNvPr id="12" name="자유형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>
              <a:latin typeface="맑은 고딕" pitchFamily="50" charset="-127"/>
            </a:endParaRPr>
          </a:p>
        </p:txBody>
      </p:sp>
      <p:sp>
        <p:nvSpPr>
          <p:cNvPr id="14" name="직각 삼각형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41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>
              <a:latin typeface="맑은 고딕" pitchFamily="50" charset="-127"/>
            </a:endParaRPr>
          </a:p>
        </p:txBody>
      </p:sp>
      <p:cxnSp>
        <p:nvCxnSpPr>
          <p:cNvPr id="15" name="직선 연결선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제목 개체 틀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ko-KR" altLang="en-US" dirty="0" smtClean="0"/>
              <a:t>마스터 제목 스타일 편집</a:t>
            </a:r>
            <a:endParaRPr kumimoji="0" lang="en-US" dirty="0"/>
          </a:p>
        </p:txBody>
      </p:sp>
      <p:sp>
        <p:nvSpPr>
          <p:cNvPr id="30" name="텍스트 개체 틀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ko-KR" altLang="en-US" dirty="0" smtClean="0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 dirty="0" smtClean="0"/>
              <a:t>둘째 수준</a:t>
            </a:r>
          </a:p>
          <a:p>
            <a:pPr lvl="2" eaLnBrk="1" latinLnBrk="0" hangingPunct="1"/>
            <a:r>
              <a:rPr kumimoji="0" lang="ko-KR" altLang="en-US" dirty="0" smtClean="0"/>
              <a:t>셋째 수준</a:t>
            </a:r>
          </a:p>
          <a:p>
            <a:pPr lvl="3" eaLnBrk="1" latinLnBrk="0" hangingPunct="1"/>
            <a:r>
              <a:rPr kumimoji="0" lang="ko-KR" altLang="en-US" dirty="0" smtClean="0"/>
              <a:t>넷째 수준</a:t>
            </a:r>
          </a:p>
          <a:p>
            <a:pPr lvl="4" eaLnBrk="1" latinLnBrk="0" hangingPunct="1"/>
            <a:r>
              <a:rPr kumimoji="0" lang="ko-KR" altLang="en-US" dirty="0" smtClean="0"/>
              <a:t>다섯째 수준</a:t>
            </a:r>
            <a:endParaRPr kumimoji="0" lang="en-US" dirty="0"/>
          </a:p>
        </p:txBody>
      </p:sp>
      <p:sp>
        <p:nvSpPr>
          <p:cNvPr id="10" name="날짜 개체 틀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  <a:latin typeface="맑은 고딕" pitchFamily="50" charset="-127"/>
              </a:defRPr>
            </a:lvl1pPr>
            <a:extLst/>
          </a:lstStyle>
          <a:p>
            <a:fld id="{38FE4167-1E3C-443F-A657-4C624B2CD5C9}" type="datetimeFigureOut">
              <a:rPr lang="ko-KR" altLang="en-US" smtClean="0"/>
              <a:pPr/>
              <a:t>2014-08-22</a:t>
            </a:fld>
            <a:endParaRPr lang="ko-KR" altLang="en-US" dirty="0"/>
          </a:p>
        </p:txBody>
      </p:sp>
      <p:sp>
        <p:nvSpPr>
          <p:cNvPr id="22" name="바닥글 개체 틀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  <a:latin typeface="맑은 고딕" pitchFamily="50" charset="-127"/>
              </a:defRPr>
            </a:lvl1pPr>
            <a:extLst/>
          </a:lstStyle>
          <a:p>
            <a:endParaRPr lang="ko-KR" altLang="en-US" dirty="0"/>
          </a:p>
        </p:txBody>
      </p:sp>
      <p:sp>
        <p:nvSpPr>
          <p:cNvPr id="18" name="슬라이드 번호 개체 틀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  <a:latin typeface="맑은 고딕" pitchFamily="50" charset="-127"/>
              </a:defRPr>
            </a:lvl1pPr>
            <a:extLst/>
          </a:lstStyle>
          <a:p>
            <a:fld id="{5F33CA69-70EC-437A-AF40-2D170E87C90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</p:sldLayoutIdLst>
  <p:txStyles>
    <p:titleStyle>
      <a:lvl1pPr algn="l" rtl="0" eaLnBrk="1" latinLnBrk="1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맑은 고딕" pitchFamily="50" charset="-127"/>
          <a:ea typeface="+mj-ea"/>
          <a:cs typeface="+mj-cs"/>
        </a:defRPr>
      </a:lvl1pPr>
      <a:extLst/>
    </p:titleStyle>
    <p:bodyStyle>
      <a:lvl1pPr marL="365760" indent="-256032" algn="l" rtl="0" eaLnBrk="1" latinLnBrk="1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맑은 고딕" pitchFamily="50" charset="-127"/>
          <a:ea typeface="+mn-ea"/>
          <a:cs typeface="+mn-cs"/>
        </a:defRPr>
      </a:lvl1pPr>
      <a:lvl2pPr marL="621792" indent="-228600" algn="l" rtl="0" eaLnBrk="1" latinLnBrk="1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맑은 고딕" pitchFamily="50" charset="-127"/>
          <a:ea typeface="+mn-ea"/>
          <a:cs typeface="+mn-cs"/>
        </a:defRPr>
      </a:lvl2pPr>
      <a:lvl3pPr marL="859536" indent="-228600" algn="l" rtl="0" eaLnBrk="1" latinLnBrk="1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맑은 고딕" pitchFamily="50" charset="-127"/>
          <a:ea typeface="+mn-ea"/>
          <a:cs typeface="+mn-cs"/>
        </a:defRPr>
      </a:lvl3pPr>
      <a:lvl4pPr marL="1143000" indent="-228600" algn="l" rtl="0" eaLnBrk="1" latinLnBrk="1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맑은 고딕" pitchFamily="50" charset="-127"/>
          <a:ea typeface="+mn-ea"/>
          <a:cs typeface="+mn-cs"/>
        </a:defRPr>
      </a:lvl4pPr>
      <a:lvl5pPr marL="1371600" indent="-228600" algn="l" rtl="0" eaLnBrk="1" latinLnBrk="1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맑은 고딕" pitchFamily="50" charset="-127"/>
          <a:ea typeface="+mn-ea"/>
          <a:cs typeface="+mn-cs"/>
        </a:defRPr>
      </a:lvl5pPr>
      <a:lvl6pPr marL="1600200" indent="-228600" algn="l" rtl="0" eaLnBrk="1" latinLnBrk="1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1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1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1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admin\&#48148;&#53461;%20&#54868;&#47732;\DI05-03703.avi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1560" y="1052736"/>
            <a:ext cx="7990656" cy="2621849"/>
          </a:xfrm>
        </p:spPr>
        <p:txBody>
          <a:bodyPr>
            <a:noAutofit/>
          </a:bodyPr>
          <a:lstStyle/>
          <a:p>
            <a:pPr algn="l"/>
            <a:r>
              <a:rPr lang="ko-KR" altLang="en-US" sz="4400" dirty="0" smtClean="0"/>
              <a:t>제일기획</a:t>
            </a:r>
            <a:r>
              <a:rPr lang="en-US" altLang="ko-KR" sz="4400" dirty="0" smtClean="0"/>
              <a:t/>
            </a:r>
            <a:br>
              <a:rPr lang="en-US" altLang="ko-KR" sz="4400" dirty="0" smtClean="0"/>
            </a:br>
            <a:r>
              <a:rPr lang="ko-KR" altLang="en-US" sz="4400" dirty="0" smtClean="0"/>
              <a:t>아이디어페스티벌 </a:t>
            </a:r>
            <a:r>
              <a:rPr lang="en-US" altLang="ko-KR" sz="4400" dirty="0" smtClean="0"/>
              <a:t/>
            </a:r>
            <a:br>
              <a:rPr lang="en-US" altLang="ko-KR" sz="4400" dirty="0" smtClean="0"/>
            </a:br>
            <a:r>
              <a:rPr lang="en-US" altLang="ko-KR" sz="4400" dirty="0" smtClean="0"/>
              <a:t>35</a:t>
            </a:r>
            <a:r>
              <a:rPr lang="ko-KR" altLang="en-US" sz="4400" dirty="0" smtClean="0"/>
              <a:t>회</a:t>
            </a:r>
            <a:r>
              <a:rPr lang="en-US" altLang="ko-KR" sz="4400" dirty="0" smtClean="0"/>
              <a:t> </a:t>
            </a:r>
            <a:r>
              <a:rPr lang="ko-KR" altLang="en-US" sz="4400" dirty="0" smtClean="0"/>
              <a:t>수상작 모음</a:t>
            </a:r>
            <a:endParaRPr lang="ko-KR" altLang="en-US" sz="4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 descr="may_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24528" cy="68580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dirty="0" smtClean="0"/>
              <a:t>동상</a:t>
            </a:r>
            <a:r>
              <a:rPr lang="en-US" altLang="ko-KR" dirty="0" smtClean="0"/>
              <a:t>- </a:t>
            </a:r>
            <a:br>
              <a:rPr lang="en-US" altLang="ko-KR" dirty="0" smtClean="0"/>
            </a:br>
            <a:r>
              <a:rPr lang="ko-KR" altLang="en-US" dirty="0" smtClean="0"/>
              <a:t>학점 </a:t>
            </a:r>
            <a:r>
              <a:rPr lang="en-US" altLang="ko-KR" dirty="0" smtClean="0"/>
              <a:t>Grade</a:t>
            </a:r>
            <a:endParaRPr lang="ko-KR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 descr="D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24528" cy="68580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내용 개체 틀 2" descr="D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내용 개체 틀 2" descr="F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내용 개체 틀 2" descr="F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ko-KR" altLang="en-US" dirty="0" smtClean="0"/>
              <a:t>동상</a:t>
            </a:r>
            <a:r>
              <a:rPr lang="en-US" altLang="ko-KR" dirty="0" smtClean="0"/>
              <a:t>-</a:t>
            </a:r>
            <a:br>
              <a:rPr lang="en-US" altLang="ko-KR" dirty="0" smtClean="0"/>
            </a:br>
            <a:r>
              <a:rPr lang="en-US" altLang="ko-KR" dirty="0" smtClean="0"/>
              <a:t> MAYDAY</a:t>
            </a:r>
            <a:br>
              <a:rPr lang="en-US" altLang="ko-KR" dirty="0" smtClean="0"/>
            </a:br>
            <a:endParaRPr lang="ko-KR" alt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 descr="MAYDAY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 descr="MAYDAY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 descr="MAYDAY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4572000" y="1481328"/>
            <a:ext cx="4114800" cy="4525963"/>
          </a:xfrm>
        </p:spPr>
        <p:txBody>
          <a:bodyPr/>
          <a:lstStyle/>
          <a:p>
            <a:pPr marL="624078" indent="-514350">
              <a:buFont typeface="+mj-lt"/>
              <a:buAutoNum type="arabicPeriod"/>
            </a:pPr>
            <a:r>
              <a:rPr lang="en-US" altLang="ko-KR" dirty="0" smtClean="0"/>
              <a:t>Film</a:t>
            </a:r>
          </a:p>
          <a:p>
            <a:pPr marL="624078" indent="-514350">
              <a:buFont typeface="+mj-lt"/>
              <a:buAutoNum type="arabicPeriod"/>
            </a:pPr>
            <a:r>
              <a:rPr lang="en-US" altLang="ko-KR" dirty="0" smtClean="0"/>
              <a:t>Press</a:t>
            </a:r>
          </a:p>
          <a:p>
            <a:pPr marL="624078" indent="-514350">
              <a:buFont typeface="+mj-lt"/>
              <a:buAutoNum type="arabicPeriod"/>
            </a:pPr>
            <a:r>
              <a:rPr lang="en-US" altLang="ko-KR" dirty="0" smtClean="0"/>
              <a:t>Digital</a:t>
            </a:r>
          </a:p>
          <a:p>
            <a:pPr marL="624078" indent="-514350">
              <a:buFont typeface="+mj-lt"/>
              <a:buAutoNum type="arabicPeriod"/>
            </a:pPr>
            <a:r>
              <a:rPr lang="en-US" altLang="ko-KR" dirty="0" smtClean="0"/>
              <a:t>Outdoor</a:t>
            </a:r>
          </a:p>
          <a:p>
            <a:pPr marL="624078" indent="-514350">
              <a:buFont typeface="+mj-lt"/>
              <a:buAutoNum type="arabicPeriod"/>
            </a:pPr>
            <a:r>
              <a:rPr lang="en-US" altLang="ko-KR" dirty="0" smtClean="0"/>
              <a:t>The Innovative</a:t>
            </a:r>
          </a:p>
          <a:p>
            <a:pPr marL="624078" indent="-514350">
              <a:buFont typeface="+mj-lt"/>
              <a:buAutoNum type="arabicPeriod"/>
            </a:pPr>
            <a:endParaRPr lang="en-US" altLang="ko-KR" dirty="0" smtClean="0"/>
          </a:p>
          <a:p>
            <a:pPr marL="624078" indent="-514350">
              <a:buFont typeface="+mj-lt"/>
              <a:buAutoNum type="arabicPeriod"/>
            </a:pPr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600" dirty="0" smtClean="0"/>
              <a:t>차례</a:t>
            </a:r>
            <a:endParaRPr lang="ko-KR" altLang="en-US" sz="36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ko-KR" altLang="en-US" dirty="0" smtClean="0"/>
              <a:t>동상</a:t>
            </a:r>
            <a:r>
              <a:rPr lang="en-US" altLang="ko-KR" dirty="0" smtClean="0"/>
              <a:t>-</a:t>
            </a:r>
            <a:br>
              <a:rPr lang="en-US" altLang="ko-KR" dirty="0" smtClean="0"/>
            </a:br>
            <a:r>
              <a:rPr lang="ko-KR" altLang="en-US" dirty="0" smtClean="0"/>
              <a:t>인생의 맛</a:t>
            </a:r>
            <a:br>
              <a:rPr lang="ko-KR" altLang="en-US" dirty="0" smtClean="0"/>
            </a:b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 descr="maxim_golden ratio1_201404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5252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내용 개체 틀 2" descr="maxim_golden ration2_201404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2. Press</a:t>
            </a:r>
            <a:endParaRPr lang="ko-KR" alt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179512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ko-KR" altLang="en-US" dirty="0" smtClean="0"/>
              <a:t>동상</a:t>
            </a:r>
            <a:r>
              <a:rPr lang="en-US" altLang="ko-KR" dirty="0" smtClean="0"/>
              <a:t>-</a:t>
            </a:r>
            <a:br>
              <a:rPr lang="en-US" altLang="ko-KR" dirty="0" smtClean="0"/>
            </a:br>
            <a:r>
              <a:rPr lang="en-US" altLang="ko-KR" dirty="0" smtClean="0"/>
              <a:t>love for women!</a:t>
            </a:r>
            <a:br>
              <a:rPr lang="en-US" altLang="ko-KR" dirty="0" smtClean="0"/>
            </a:br>
            <a:endParaRPr lang="ko-KR" altLang="en-US" dirty="0"/>
          </a:p>
        </p:txBody>
      </p:sp>
      <p:pic>
        <p:nvPicPr>
          <p:cNvPr id="4" name="내용 개체 틀 3" descr="love for wom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3928" y="0"/>
            <a:ext cx="5220072" cy="707402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ko-KR" altLang="en-US" dirty="0" smtClean="0"/>
              <a:t>동상</a:t>
            </a:r>
            <a:r>
              <a:rPr lang="en-US" altLang="ko-KR" dirty="0" smtClean="0"/>
              <a:t>- </a:t>
            </a:r>
            <a:br>
              <a:rPr lang="en-US" altLang="ko-KR" dirty="0" smtClean="0"/>
            </a:br>
            <a:r>
              <a:rPr lang="en-US" altLang="ko-KR" dirty="0" smtClean="0"/>
              <a:t>Oil Free Pizza</a:t>
            </a:r>
            <a:br>
              <a:rPr lang="en-US" altLang="ko-KR" dirty="0" smtClean="0"/>
            </a:br>
            <a:endParaRPr lang="ko-KR" altLang="en-US" dirty="0"/>
          </a:p>
        </p:txBody>
      </p:sp>
      <p:pic>
        <p:nvPicPr>
          <p:cNvPr id="6" name="내용 개체 틀 5" descr="Oil Free Pizz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52736"/>
            <a:ext cx="9144000" cy="58052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 descr="그녀는 마켓오를 먹는다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24744"/>
            <a:ext cx="9144000" cy="5733256"/>
          </a:xfr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dirty="0" smtClean="0"/>
              <a:t>동상</a:t>
            </a:r>
            <a:r>
              <a:rPr lang="en-US" altLang="ko-KR" dirty="0" smtClean="0"/>
              <a:t>-</a:t>
            </a:r>
            <a:br>
              <a:rPr lang="en-US" altLang="ko-KR" dirty="0" smtClean="0"/>
            </a:br>
            <a:r>
              <a:rPr lang="ko-KR" altLang="en-US" dirty="0" smtClean="0"/>
              <a:t>그녀는 </a:t>
            </a:r>
            <a:r>
              <a:rPr lang="ko-KR" altLang="en-US" dirty="0" err="1" smtClean="0"/>
              <a:t>마켓오를</a:t>
            </a:r>
            <a:r>
              <a:rPr lang="ko-KR" altLang="en-US" dirty="0" smtClean="0"/>
              <a:t> 먹는다</a:t>
            </a:r>
            <a:br>
              <a:rPr lang="ko-KR" altLang="en-US" dirty="0" smtClean="0"/>
            </a:br>
            <a:endParaRPr lang="ko-KR" alt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323528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ko-KR" altLang="en-US" dirty="0" smtClean="0"/>
              <a:t>동상</a:t>
            </a:r>
            <a:r>
              <a:rPr lang="en-US" altLang="ko-KR" dirty="0" smtClean="0"/>
              <a:t>-</a:t>
            </a:r>
            <a:br>
              <a:rPr lang="en-US" altLang="ko-KR" dirty="0" smtClean="0"/>
            </a:br>
            <a:r>
              <a:rPr lang="ko-KR" altLang="en-US" dirty="0" err="1" smtClean="0"/>
              <a:t>스킨푸드의</a:t>
            </a:r>
            <a:r>
              <a:rPr lang="ko-KR" altLang="en-US" dirty="0" smtClean="0"/>
              <a:t> 정직함을 믿으니까</a:t>
            </a:r>
            <a:br>
              <a:rPr lang="ko-KR" altLang="en-US" dirty="0" smtClean="0"/>
            </a:br>
            <a:endParaRPr lang="ko-KR" alt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 descr="스킨푸드의 정직함을 믿으니까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29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 descr="플럼와인 매이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84784"/>
            <a:ext cx="9144000" cy="5373216"/>
          </a:xfr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ko-KR" altLang="en-US" dirty="0" smtClean="0"/>
              <a:t>동상</a:t>
            </a:r>
            <a:r>
              <a:rPr lang="en-US" altLang="ko-KR" dirty="0" smtClean="0"/>
              <a:t>-</a:t>
            </a:r>
            <a:br>
              <a:rPr lang="en-US" altLang="ko-KR" dirty="0" smtClean="0"/>
            </a:br>
            <a:r>
              <a:rPr lang="ko-KR" altLang="en-US" dirty="0" err="1" smtClean="0"/>
              <a:t>플럼와인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매이</a:t>
            </a:r>
            <a:r>
              <a:rPr lang="ko-KR" altLang="en-US" dirty="0" smtClean="0"/>
              <a:t/>
            </a:r>
            <a:br>
              <a:rPr lang="ko-KR" altLang="en-US" dirty="0" smtClean="0"/>
            </a:br>
            <a:endParaRPr lang="ko-KR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1. Film</a:t>
            </a:r>
            <a:endParaRPr lang="ko-KR" alt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3. Digital</a:t>
            </a:r>
            <a:endParaRPr lang="ko-KR" altLang="en-US" dirty="0"/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ko-KR" altLang="en-US" dirty="0" smtClean="0"/>
              <a:t>금상</a:t>
            </a:r>
            <a:r>
              <a:rPr lang="en-US" altLang="ko-KR" dirty="0" smtClean="0"/>
              <a:t>-</a:t>
            </a:r>
            <a:br>
              <a:rPr lang="en-US" altLang="ko-KR" dirty="0" smtClean="0"/>
            </a:br>
            <a:r>
              <a:rPr lang="en-US" altLang="ko-KR" dirty="0" smtClean="0"/>
              <a:t>My Food Character</a:t>
            </a:r>
            <a:br>
              <a:rPr lang="en-US" altLang="ko-KR" dirty="0" smtClean="0"/>
            </a:br>
            <a:endParaRPr lang="ko-KR" altLang="en-US" dirty="0"/>
          </a:p>
        </p:txBody>
      </p:sp>
      <p:pic>
        <p:nvPicPr>
          <p:cNvPr id="4" name="DI05-03703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67544" y="1700808"/>
            <a:ext cx="8320924" cy="4680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4. Outdoor</a:t>
            </a:r>
            <a:endParaRPr lang="ko-KR" alt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 descr="수타 핸드프린팅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468560" y="1196752"/>
            <a:ext cx="10081120" cy="5661248"/>
          </a:xfr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dirty="0" smtClean="0"/>
              <a:t>은상</a:t>
            </a:r>
            <a:r>
              <a:rPr lang="en-US" altLang="ko-KR" dirty="0" smtClean="0"/>
              <a:t>-</a:t>
            </a:r>
            <a:br>
              <a:rPr lang="en-US" altLang="ko-KR" dirty="0" smtClean="0"/>
            </a:br>
            <a:r>
              <a:rPr lang="ko-KR" altLang="en-US" dirty="0" err="1" smtClean="0"/>
              <a:t>수타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핸드프린팅</a:t>
            </a:r>
            <a:r>
              <a:rPr lang="ko-KR" altLang="en-US" dirty="0" smtClean="0"/>
              <a:t/>
            </a:r>
            <a:br>
              <a:rPr lang="ko-KR" altLang="en-US" dirty="0" smtClean="0"/>
            </a:br>
            <a:endParaRPr lang="ko-KR" alt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 descr="멈춰라 피로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24744"/>
            <a:ext cx="9144000" cy="5733256"/>
          </a:xfr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dirty="0" smtClean="0"/>
              <a:t>동상</a:t>
            </a:r>
            <a:r>
              <a:rPr lang="en-US" altLang="ko-KR" dirty="0" smtClean="0"/>
              <a:t>-</a:t>
            </a:r>
            <a:br>
              <a:rPr lang="en-US" altLang="ko-KR" dirty="0" smtClean="0"/>
            </a:br>
            <a:r>
              <a:rPr lang="ko-KR" altLang="en-US" dirty="0" smtClean="0"/>
              <a:t>멈춰라 피로</a:t>
            </a:r>
            <a:r>
              <a:rPr lang="en-US" altLang="ko-KR" dirty="0" smtClean="0"/>
              <a:t>!</a:t>
            </a:r>
            <a:br>
              <a:rPr lang="en-US" altLang="ko-KR" dirty="0" smtClean="0"/>
            </a:br>
            <a:endParaRPr lang="ko-KR" alt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 descr="속도의 완성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24744"/>
            <a:ext cx="9144000" cy="5733256"/>
          </a:xfr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dirty="0" smtClean="0"/>
              <a:t>동상</a:t>
            </a:r>
            <a:r>
              <a:rPr lang="en-US" altLang="ko-KR" dirty="0" smtClean="0"/>
              <a:t>-</a:t>
            </a:r>
            <a:br>
              <a:rPr lang="en-US" altLang="ko-KR" dirty="0" smtClean="0"/>
            </a:br>
            <a:r>
              <a:rPr lang="ko-KR" altLang="en-US" dirty="0" smtClean="0"/>
              <a:t>속도의 완성</a:t>
            </a:r>
            <a:br>
              <a:rPr lang="ko-KR" altLang="en-US" dirty="0" smtClean="0"/>
            </a:br>
            <a:endParaRPr lang="ko-KR" alt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5. The Innovative</a:t>
            </a:r>
            <a:endParaRPr lang="ko-KR" alt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 descr="엘레베이븐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08720"/>
            <a:ext cx="9144000" cy="5949280"/>
          </a:xfr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dirty="0" smtClean="0"/>
              <a:t>은상</a:t>
            </a:r>
            <a:r>
              <a:rPr lang="en-US" altLang="ko-KR" dirty="0" smtClean="0"/>
              <a:t>-</a:t>
            </a:r>
            <a:r>
              <a:rPr lang="ko-KR" altLang="en-US" dirty="0" err="1" smtClean="0"/>
              <a:t>엘레베이븐</a:t>
            </a:r>
            <a:r>
              <a:rPr lang="ko-KR" altLang="en-US" dirty="0" smtClean="0"/>
              <a:t/>
            </a:r>
            <a:br>
              <a:rPr lang="ko-KR" altLang="en-US" dirty="0" smtClean="0"/>
            </a:br>
            <a:endParaRPr lang="ko-KR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0" y="0"/>
            <a:ext cx="7308304" cy="1412776"/>
          </a:xfrm>
        </p:spPr>
        <p:txBody>
          <a:bodyPr>
            <a:normAutofit/>
          </a:bodyPr>
          <a:lstStyle/>
          <a:p>
            <a:r>
              <a:rPr lang="ko-KR" altLang="en-US" sz="3200" dirty="0" smtClean="0"/>
              <a:t>금상</a:t>
            </a:r>
            <a:r>
              <a:rPr lang="en-US" altLang="ko-KR" sz="3200" dirty="0" smtClean="0"/>
              <a:t>- </a:t>
            </a:r>
            <a:br>
              <a:rPr lang="en-US" altLang="ko-KR" sz="3200" dirty="0" smtClean="0"/>
            </a:br>
            <a:r>
              <a:rPr lang="ko-KR" altLang="en-US" sz="3200" dirty="0" smtClean="0"/>
              <a:t>빡빡한 일상을 맥심과 털어내세요</a:t>
            </a:r>
            <a:endParaRPr lang="ko-KR" altLang="en-US" sz="3200" dirty="0"/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maxim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 descr="maxim-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 descr="maxim-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ko-KR" altLang="en-US" dirty="0" smtClean="0"/>
              <a:t>은상</a:t>
            </a:r>
            <a:r>
              <a:rPr lang="en-US" altLang="ko-KR" dirty="0" smtClean="0"/>
              <a:t>-</a:t>
            </a:r>
            <a:br>
              <a:rPr lang="en-US" altLang="ko-KR" dirty="0" smtClean="0"/>
            </a:br>
            <a:r>
              <a:rPr lang="ko-KR" altLang="en-US" dirty="0" err="1" smtClean="0"/>
              <a:t>매이로</a:t>
            </a:r>
            <a:r>
              <a:rPr lang="ko-KR" altLang="en-US" dirty="0" smtClean="0"/>
              <a:t> 나를 지키기</a:t>
            </a:r>
            <a:br>
              <a:rPr lang="ko-KR" altLang="en-US" dirty="0" smtClean="0"/>
            </a:br>
            <a:endParaRPr lang="ko-KR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 descr="may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테마1">
  <a:themeElements>
    <a:clrScheme name="광장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광장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테마1</Template>
  <TotalTime>95</TotalTime>
  <Words>55</Words>
  <Application>Microsoft Office PowerPoint</Application>
  <PresentationFormat>화면 슬라이드 쇼(4:3)</PresentationFormat>
  <Paragraphs>27</Paragraphs>
  <Slides>37</Slides>
  <Notes>0</Notes>
  <HiddenSlides>0</HiddenSlides>
  <MMClips>1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37</vt:i4>
      </vt:variant>
    </vt:vector>
  </HeadingPairs>
  <TitlesOfParts>
    <vt:vector size="38" baseType="lpstr">
      <vt:lpstr>테마1</vt:lpstr>
      <vt:lpstr>제일기획 아이디어페스티벌  35회 수상작 모음</vt:lpstr>
      <vt:lpstr>차례</vt:lpstr>
      <vt:lpstr>1. Film</vt:lpstr>
      <vt:lpstr>금상-  빡빡한 일상을 맥심과 털어내세요</vt:lpstr>
      <vt:lpstr>슬라이드 5</vt:lpstr>
      <vt:lpstr>슬라이드 6</vt:lpstr>
      <vt:lpstr>슬라이드 7</vt:lpstr>
      <vt:lpstr>은상- 매이로 나를 지키기 </vt:lpstr>
      <vt:lpstr>슬라이드 9</vt:lpstr>
      <vt:lpstr>슬라이드 10</vt:lpstr>
      <vt:lpstr>동상-  학점 Grade</vt:lpstr>
      <vt:lpstr>슬라이드 12</vt:lpstr>
      <vt:lpstr>슬라이드 13</vt:lpstr>
      <vt:lpstr>슬라이드 14</vt:lpstr>
      <vt:lpstr>슬라이드 15</vt:lpstr>
      <vt:lpstr>동상-  MAYDAY </vt:lpstr>
      <vt:lpstr>슬라이드 17</vt:lpstr>
      <vt:lpstr>슬라이드 18</vt:lpstr>
      <vt:lpstr>슬라이드 19</vt:lpstr>
      <vt:lpstr>동상- 인생의 맛 </vt:lpstr>
      <vt:lpstr>슬라이드 21</vt:lpstr>
      <vt:lpstr>슬라이드 22</vt:lpstr>
      <vt:lpstr>2. Press</vt:lpstr>
      <vt:lpstr>동상- love for women! </vt:lpstr>
      <vt:lpstr>동상-  Oil Free Pizza </vt:lpstr>
      <vt:lpstr>동상- 그녀는 마켓오를 먹는다 </vt:lpstr>
      <vt:lpstr>동상- 스킨푸드의 정직함을 믿으니까 </vt:lpstr>
      <vt:lpstr>슬라이드 28</vt:lpstr>
      <vt:lpstr>동상- 플럼와인 매이 </vt:lpstr>
      <vt:lpstr>3. Digital</vt:lpstr>
      <vt:lpstr>금상- My Food Character </vt:lpstr>
      <vt:lpstr>4. Outdoor</vt:lpstr>
      <vt:lpstr>은상- 수타 핸드프린팅 </vt:lpstr>
      <vt:lpstr>동상- 멈춰라 피로! </vt:lpstr>
      <vt:lpstr>동상- 속도의 완성 </vt:lpstr>
      <vt:lpstr>5. The Innovative</vt:lpstr>
      <vt:lpstr>은상-엘레베이븐 </vt:lpstr>
    </vt:vector>
  </TitlesOfParts>
  <Company>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제일기획 아이디어 페스티벌 35회</dc:title>
  <dc:creator>.</dc:creator>
  <cp:lastModifiedBy>정민규</cp:lastModifiedBy>
  <cp:revision>16</cp:revision>
  <dcterms:created xsi:type="dcterms:W3CDTF">2014-08-11T01:59:28Z</dcterms:created>
  <dcterms:modified xsi:type="dcterms:W3CDTF">2014-08-22T02:25:32Z</dcterms:modified>
</cp:coreProperties>
</file>