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34" r:id="rId3"/>
    <p:sldId id="384" r:id="rId4"/>
    <p:sldId id="431" r:id="rId5"/>
    <p:sldId id="352" r:id="rId6"/>
    <p:sldId id="408" r:id="rId7"/>
    <p:sldId id="409" r:id="rId8"/>
    <p:sldId id="410" r:id="rId9"/>
    <p:sldId id="418" r:id="rId10"/>
    <p:sldId id="411" r:id="rId11"/>
    <p:sldId id="427" r:id="rId12"/>
    <p:sldId id="412" r:id="rId13"/>
    <p:sldId id="413" r:id="rId14"/>
    <p:sldId id="414" r:id="rId15"/>
    <p:sldId id="415" r:id="rId16"/>
    <p:sldId id="416" r:id="rId17"/>
    <p:sldId id="419" r:id="rId18"/>
    <p:sldId id="417" r:id="rId19"/>
    <p:sldId id="430" r:id="rId20"/>
    <p:sldId id="428" r:id="rId21"/>
    <p:sldId id="421" r:id="rId22"/>
    <p:sldId id="422" r:id="rId23"/>
    <p:sldId id="429" r:id="rId24"/>
    <p:sldId id="424" r:id="rId25"/>
    <p:sldId id="425" r:id="rId26"/>
    <p:sldId id="426" r:id="rId27"/>
    <p:sldId id="404" r:id="rId28"/>
  </p:sldIdLst>
  <p:sldSz cx="9144000" cy="5143500" type="screen16x9"/>
  <p:notesSz cx="6858000" cy="9144000"/>
  <p:embeddedFontLst>
    <p:embeddedFont>
      <p:font typeface="맑은 고딕" pitchFamily="50" charset="-127"/>
      <p:regular r:id="rId31"/>
      <p:bold r:id="rId32"/>
    </p:embeddedFont>
    <p:embeddedFont>
      <p:font typeface="-윤고딕340" pitchFamily="18" charset="-127"/>
      <p:regular r:id="rId33"/>
    </p:embeddedFont>
    <p:embeddedFont>
      <p:font typeface="-윤고딕320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0000"/>
    <a:srgbClr val="410765"/>
    <a:srgbClr val="FF0000"/>
    <a:srgbClr val="002F8E"/>
    <a:srgbClr val="EF7B8E"/>
    <a:srgbClr val="FF9900"/>
    <a:srgbClr val="9900FF"/>
    <a:srgbClr val="0066FF"/>
    <a:srgbClr val="D193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84783" autoAdjust="0"/>
  </p:normalViewPr>
  <p:slideViewPr>
    <p:cSldViewPr>
      <p:cViewPr>
        <p:scale>
          <a:sx n="75" d="100"/>
          <a:sy n="75" d="100"/>
        </p:scale>
        <p:origin x="-2664" y="-9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E574-DBD1-461D-AD63-6AFFA999991D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0035C-0330-4C57-BB33-6E48677B60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380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E58EE-8DED-4E89-8621-B8368D96DF16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4167-7D05-4D2F-BCA6-014A148F50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4290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8%81%EC%96%B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8%81%EC%96%B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https://www.youtube.com/watch?v=bqM0XDSDUQk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영어"/>
              </a:rPr>
              <a:t>영어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smart TV, connected TV, hybrid TV)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란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휴대폰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PC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스크린을 자유자재로 넘나들면서 데이터의 끊김 없이 동영상을 볼 수 있는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말한다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인터넷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또는 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커넥티드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라고도 불린다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콘텐츠를 인터넷에서 실시간으로 다운받아 볼 수 있고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뉴스∙날씨∙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이메일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등을 바로 확인 할 수 있는 커뮤니케이션센터의 역할을 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기존에 보는 것만으로 끝나는 것이 아닌 여러가지 부가적인 기능을 추가하여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여러가지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일들을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하나로 할 수 있게끔 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인터넷 접속 기능을 결합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각종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앱을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설치해 웹 서핑 및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시청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네트워크 서비스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게임 등의 다양한 기능을 활용할 수 있는 다기능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기존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기능을 더했다 하여 한 때는 하이브리드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 부르기도 했지만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년경부터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스마트폰이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크게 유행하면서 덩달아 스마트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명칭 역시 보편적으로 자리잡기 시작했다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영어"/>
              </a:rPr>
              <a:t>영어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smart TV, connected TV, hybrid TV)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란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휴대폰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PC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스크린을 자유자재로 넘나들면서 데이터의 끊김 없이 동영상을 볼 수 있는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말한다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인터넷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또는 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커넥티드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라고도 불린다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콘텐츠를 인터넷에서 실시간으로 다운받아 볼 수 있고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뉴스∙날씨∙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이메일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등을 바로 확인 할 수 있는 커뮤니케이션센터의 역할을 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기존에 보는 것만으로 끝나는 것이 아닌 여러가지 부가적인 기능을 추가하여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여러가지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일들을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하나로 할 수 있게끔 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인터넷 접속 기능을 결합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각종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앱을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설치해 웹 서핑 및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시청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네트워크 서비스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게임 등의 다양한 기능을 활용할 수 있는 다기능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기존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기능을 더했다 하여 한 때는 하이브리드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 부르기도 했지만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년경부터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스마트폰이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크게 유행하면서 덩달아 스마트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명칭 역시 보편적으로 자리잡기 시작했다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차이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웹티비는</a:t>
            </a:r>
            <a:r>
              <a:rPr lang="ko-KR" altLang="en-US" dirty="0" smtClean="0"/>
              <a:t> 인터넷사용가능하나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셋탑박스</a:t>
            </a:r>
            <a:r>
              <a:rPr lang="ko-KR" altLang="en-US" dirty="0" smtClean="0"/>
              <a:t> 사업자가 제공하는 </a:t>
            </a:r>
            <a:r>
              <a:rPr lang="ko-KR" altLang="en-US" dirty="0" err="1" smtClean="0"/>
              <a:t>콘텐츠만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스마트티비는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제공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동글</a:t>
            </a:r>
            <a:r>
              <a:rPr lang="ko-KR" altLang="en-US" dirty="0" smtClean="0"/>
              <a:t> </a:t>
            </a:r>
            <a:r>
              <a:rPr lang="en-US" altLang="ko-KR" dirty="0" smtClean="0"/>
              <a:t>(dongle)</a:t>
            </a:r>
            <a:r>
              <a:rPr lang="ko-KR" altLang="en-US" dirty="0" smtClean="0"/>
              <a:t>은 컴퓨터에 연결하는 작은 크기의 하드웨어로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플래시 드라이브와 같이 휴대할 수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OTT  http://blog.naver.com/urbanworksm/220135529750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167-7D05-4D2F-BCA6-014A148F505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16697"/>
            <a:ext cx="2057400" cy="460771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16697"/>
            <a:ext cx="6019800" cy="460771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59684"/>
            <a:ext cx="4038600" cy="3564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59684"/>
            <a:ext cx="4038600" cy="3564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6CDF-591A-4D6A-8AB8-ECCC44BDB378}" type="datetimeFigureOut">
              <a:rPr lang="ko-KR" altLang="en-US" smtClean="0"/>
              <a:pPr/>
              <a:t>2015-06-09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D478-02E1-4749-A357-FB8CCF110D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323528" y="195487"/>
            <a:ext cx="8496944" cy="4608512"/>
          </a:xfrm>
          <a:prstGeom prst="roundRect">
            <a:avLst>
              <a:gd name="adj" fmla="val 43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3875" t="13951" r="74404" b="75077"/>
          <a:stretch>
            <a:fillRect/>
          </a:stretch>
        </p:blipFill>
        <p:spPr bwMode="auto">
          <a:xfrm>
            <a:off x="8028384" y="267496"/>
            <a:ext cx="720080" cy="3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현택_그림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491880" y="4803998"/>
            <a:ext cx="2224856" cy="304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M0XDSDUQ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WJT1tYQm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JMsunn7d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95486"/>
            <a:ext cx="9144000" cy="4677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95487"/>
            <a:ext cx="8496944" cy="4608512"/>
          </a:xfrm>
          <a:prstGeom prst="roundRect">
            <a:avLst>
              <a:gd name="adj" fmla="val 5328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995936" y="472269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[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뉴미디어기획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10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조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] 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김영기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, 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차병주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118444" y="1822634"/>
            <a:ext cx="490711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뉴미디어기획</a:t>
            </a: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ko-K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Connected TV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Connected TV</a:t>
            </a:r>
            <a:r>
              <a:rPr lang="ko-KR" altLang="en-US" dirty="0" smtClean="0"/>
              <a:t>의 하드웨어와 기술이 빠르게 변화하고 있음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Connected TV</a:t>
            </a:r>
            <a:r>
              <a:rPr lang="ko-KR" altLang="en-US" dirty="0" smtClean="0"/>
              <a:t>의 사용자들 중 </a:t>
            </a:r>
            <a:r>
              <a:rPr lang="en-US" altLang="ko-KR" dirty="0" smtClean="0"/>
              <a:t>70%</a:t>
            </a:r>
            <a:r>
              <a:rPr lang="ko-KR" altLang="en-US" dirty="0" smtClean="0"/>
              <a:t>가 인터넷을 연결하여 사용하고 있음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일체형은 </a:t>
            </a:r>
            <a:r>
              <a:rPr lang="en-US" altLang="ko-KR" dirty="0" smtClean="0"/>
              <a:t>WI-FI</a:t>
            </a:r>
            <a:r>
              <a:rPr lang="ko-KR" altLang="en-US" dirty="0" smtClean="0"/>
              <a:t>속도가 비교적 빠르다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22% </a:t>
            </a:r>
            <a:r>
              <a:rPr lang="ko-KR" altLang="en-US" dirty="0" smtClean="0"/>
              <a:t>정도는 인터넷에 연결하지 않은 체 사용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 dirty="0" smtClean="0"/>
              <a:t>&gt;</a:t>
            </a:r>
            <a:r>
              <a:rPr lang="ko-KR" altLang="en-US" sz="1200" dirty="0" smtClean="0"/>
              <a:t>필요성을 못 느끼거나 다른 디바이스</a:t>
            </a:r>
            <a:r>
              <a:rPr lang="en-US" altLang="ko-KR" sz="1200" dirty="0" smtClean="0"/>
              <a:t>(PC, </a:t>
            </a:r>
            <a:r>
              <a:rPr lang="ko-KR" altLang="en-US" sz="1200" dirty="0" err="1" smtClean="0"/>
              <a:t>타블렛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를 이미 사용 중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623983" y="699542"/>
            <a:ext cx="79680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Connected TV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의 논점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분리형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vs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일체형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0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339752" y="3435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www.youtube.com/watch?v=bqM0XDSDUQk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365825" y="699542"/>
            <a:ext cx="2484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 Apple TV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75321" y="1864043"/>
            <a:ext cx="1662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7. Roku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</p:spTree>
    <p:extLst>
      <p:ext uri="{BB962C8B-B14F-4D97-AF65-F5344CB8AC3E}">
        <p14:creationId xmlns:p14="http://schemas.microsoft.com/office/powerpoint/2010/main" xmlns="" val="34720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Apple TV </a:t>
            </a:r>
            <a:r>
              <a:rPr lang="ko-KR" altLang="en-US" dirty="0" smtClean="0"/>
              <a:t>출시 </a:t>
            </a:r>
            <a:r>
              <a:rPr lang="en-US" altLang="ko-KR" dirty="0" smtClean="0"/>
              <a:t>&gt;&gt; </a:t>
            </a:r>
            <a:r>
              <a:rPr lang="ko-KR" altLang="en-US" dirty="0" smtClean="0"/>
              <a:t>큰 성공을 이루지 못함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Apple TV 2</a:t>
            </a:r>
            <a:r>
              <a:rPr lang="ko-KR" altLang="en-US" dirty="0" smtClean="0"/>
              <a:t>세대 출시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간단한 접근으로 저렴한 가격에 </a:t>
            </a:r>
            <a:r>
              <a:rPr lang="en-US" altLang="ko-KR" dirty="0" smtClean="0"/>
              <a:t>HD </a:t>
            </a:r>
            <a:r>
              <a:rPr lang="ko-KR" altLang="en-US" dirty="0" smtClean="0"/>
              <a:t>영상을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에서 시청 가능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다양한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Netflix</a:t>
            </a:r>
            <a:r>
              <a:rPr lang="ko-KR" altLang="en-US" dirty="0" smtClean="0"/>
              <a:t>를 제공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Vimeo Video </a:t>
            </a:r>
            <a:r>
              <a:rPr lang="ko-KR" altLang="en-US" dirty="0" err="1" smtClean="0"/>
              <a:t>스트리밍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iTunes, iCloud</a:t>
            </a:r>
            <a:r>
              <a:rPr lang="ko-KR" altLang="en-US" dirty="0" smtClean="0"/>
              <a:t>의 모든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사용할 수 있는 소프트웨어 업데이트를 시행함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365825" y="699542"/>
            <a:ext cx="2484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 Apple TV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Netflix </a:t>
            </a:r>
            <a:r>
              <a:rPr lang="ko-KR" altLang="en-US" dirty="0" err="1" smtClean="0"/>
              <a:t>스트리밍을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에 받아오자는 간단한 목적에서 출발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Roku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Movie </a:t>
            </a:r>
            <a:r>
              <a:rPr lang="ko-KR" altLang="en-US" dirty="0" err="1" smtClean="0"/>
              <a:t>렌탈</a:t>
            </a:r>
            <a:r>
              <a:rPr lang="ko-KR" altLang="en-US" dirty="0" smtClean="0"/>
              <a:t> 회사로 분리됨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업데이트 라인업 공개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200" dirty="0" smtClean="0"/>
              <a:t>&gt; </a:t>
            </a:r>
            <a:r>
              <a:rPr lang="ko-KR" altLang="en-US" sz="1200" dirty="0" err="1" smtClean="0"/>
              <a:t>고사양</a:t>
            </a:r>
            <a:r>
              <a:rPr lang="ko-KR" altLang="en-US" sz="1200" dirty="0" smtClean="0"/>
              <a:t> 모델은 </a:t>
            </a:r>
            <a:r>
              <a:rPr lang="en-US" altLang="ko-KR" sz="1200" dirty="0" smtClean="0"/>
              <a:t>Full HD 1080p</a:t>
            </a:r>
            <a:r>
              <a:rPr lang="ko-KR" altLang="en-US" sz="1200" dirty="0" smtClean="0"/>
              <a:t>까지 지원</a:t>
            </a:r>
            <a:endParaRPr lang="en-US" altLang="ko-KR" sz="12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Roku2 </a:t>
            </a:r>
            <a:r>
              <a:rPr lang="ko-KR" altLang="en-US" dirty="0" smtClean="0"/>
              <a:t>출시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 smtClean="0"/>
              <a:t>블루투스</a:t>
            </a:r>
            <a:r>
              <a:rPr lang="ko-KR" altLang="en-US" dirty="0" smtClean="0"/>
              <a:t> 기반의 동작 감지 지원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Connected TV </a:t>
            </a:r>
            <a:r>
              <a:rPr lang="ko-KR" altLang="en-US" dirty="0" smtClean="0"/>
              <a:t>최초로 </a:t>
            </a:r>
            <a:r>
              <a:rPr lang="ko-KR" altLang="en-US" dirty="0" err="1" smtClean="0"/>
              <a:t>앵그리버드를</a:t>
            </a:r>
            <a:r>
              <a:rPr lang="ko-KR" altLang="en-US" dirty="0" smtClean="0"/>
              <a:t> 지원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300</a:t>
            </a:r>
            <a:r>
              <a:rPr lang="ko-KR" altLang="en-US" dirty="0" smtClean="0"/>
              <a:t>개 이상의 채널을 지원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776707" y="699542"/>
            <a:ext cx="1662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7. Roku</a:t>
            </a:r>
          </a:p>
        </p:txBody>
      </p:sp>
    </p:spTree>
    <p:extLst>
      <p:ext uri="{BB962C8B-B14F-4D97-AF65-F5344CB8AC3E}">
        <p14:creationId xmlns:p14="http://schemas.microsoft.com/office/powerpoint/2010/main" xmlns="" val="7576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06</a:t>
            </a:r>
            <a:r>
              <a:rPr lang="ko-KR" altLang="en-US" dirty="0" smtClean="0"/>
              <a:t>월 시장에 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Sony TV </a:t>
            </a:r>
            <a:r>
              <a:rPr lang="ko-KR" altLang="en-US" dirty="0" smtClean="0"/>
              <a:t>일체형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블루레이</a:t>
            </a:r>
            <a:r>
              <a:rPr lang="ko-KR" altLang="en-US" dirty="0" smtClean="0"/>
              <a:t> 플레이어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로지텍의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셋톱박스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레뷰</a:t>
            </a:r>
            <a:r>
              <a:rPr lang="ko-KR" altLang="en-US" dirty="0" smtClean="0"/>
              <a:t> 등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모델로 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웹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즐길 수 있는 풀 </a:t>
            </a:r>
            <a:r>
              <a:rPr lang="ko-KR" altLang="en-US" dirty="0" err="1" smtClean="0"/>
              <a:t>브라우징</a:t>
            </a:r>
            <a:r>
              <a:rPr lang="ko-KR" altLang="en-US" dirty="0" smtClean="0"/>
              <a:t> 기능 지원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 smtClean="0"/>
              <a:t>스마트폰처럼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다운받거나 실행시켜 다양한 </a:t>
            </a:r>
            <a:r>
              <a:rPr lang="ko-KR" altLang="en-US" dirty="0" err="1" smtClean="0"/>
              <a:t>콘텐츠</a:t>
            </a:r>
            <a:r>
              <a:rPr lang="ko-KR" altLang="en-US" dirty="0" smtClean="0"/>
              <a:t> 이용 가능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235182" y="699542"/>
            <a:ext cx="2745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8. Google TV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71600" y="37958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www.youtube.com/watch?v=Q4WJT1tYQm8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34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다운로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060923"/>
            <a:ext cx="2619375" cy="17430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06</a:t>
            </a:r>
            <a:r>
              <a:rPr lang="ko-KR" altLang="en-US" dirty="0" smtClean="0"/>
              <a:t>월 미디어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제공하는 무료 소프트웨어 서비스로 시작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리눅스</a:t>
            </a:r>
            <a:r>
              <a:rPr lang="ko-KR" altLang="en-US" dirty="0" smtClean="0"/>
              <a:t> 기반의 </a:t>
            </a:r>
            <a:r>
              <a:rPr lang="ko-KR" altLang="en-US" dirty="0" err="1" smtClean="0"/>
              <a:t>셋톱박스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Boxee</a:t>
            </a:r>
            <a:r>
              <a:rPr lang="en-US" altLang="ko-KR" dirty="0" smtClean="0"/>
              <a:t> Box </a:t>
            </a:r>
            <a:r>
              <a:rPr lang="ko-KR" altLang="en-US" dirty="0" smtClean="0"/>
              <a:t>출시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Social Networking</a:t>
            </a:r>
            <a:r>
              <a:rPr lang="ko-KR" altLang="en-US" dirty="0" smtClean="0"/>
              <a:t>을 제공해 친구</a:t>
            </a:r>
            <a:r>
              <a:rPr lang="en-US" altLang="ko-KR" dirty="0" smtClean="0"/>
              <a:t>(Friend)</a:t>
            </a:r>
            <a:r>
              <a:rPr lang="ko-KR" altLang="en-US" dirty="0" smtClean="0"/>
              <a:t>관계인 사람들과 사진을 공유하거나 동영상 추천 기능 포함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Boxee</a:t>
            </a:r>
            <a:r>
              <a:rPr lang="ko-KR" altLang="en-US" dirty="0" smtClean="0"/>
              <a:t>는 방송 튜너를 탑재해 실시간 </a:t>
            </a:r>
            <a:r>
              <a:rPr lang="ko-KR" altLang="en-US" dirty="0" err="1" smtClean="0"/>
              <a:t>지상파</a:t>
            </a:r>
            <a:r>
              <a:rPr lang="ko-KR" altLang="en-US" dirty="0" smtClean="0"/>
              <a:t> 방송을 무료로 시청 가능해짐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이후</a:t>
            </a:r>
            <a:r>
              <a:rPr lang="en-US" altLang="ko-KR" dirty="0" smtClean="0"/>
              <a:t>, DVR </a:t>
            </a:r>
            <a:r>
              <a:rPr lang="ko-KR" altLang="en-US" dirty="0" smtClean="0"/>
              <a:t>기능을 추가한 </a:t>
            </a:r>
            <a:r>
              <a:rPr lang="en-US" altLang="ko-KR" dirty="0" err="1" smtClean="0"/>
              <a:t>Boxee</a:t>
            </a:r>
            <a:r>
              <a:rPr lang="en-US" altLang="ko-KR" dirty="0" smtClean="0"/>
              <a:t> TV </a:t>
            </a:r>
            <a:r>
              <a:rPr lang="ko-KR" altLang="en-US" dirty="0" smtClean="0"/>
              <a:t>공개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07</a:t>
            </a:r>
            <a:r>
              <a:rPr lang="ko-KR" altLang="en-US" dirty="0" smtClean="0"/>
              <a:t>월 삼성에 인수됨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84248" y="699542"/>
            <a:ext cx="1847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en-US" altLang="ko-KR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Boxee</a:t>
            </a:r>
            <a:endParaRPr lang="en-US" altLang="ko-KR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8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Yahoo!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년부터 </a:t>
            </a:r>
            <a:r>
              <a:rPr lang="en-US" altLang="ko-KR" dirty="0" smtClean="0"/>
              <a:t>TV Widget </a:t>
            </a:r>
            <a:r>
              <a:rPr lang="ko-KR" altLang="en-US" dirty="0" smtClean="0"/>
              <a:t>기술 개발 시작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Yahoo! Connected TV Store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Connected TV </a:t>
            </a:r>
            <a:r>
              <a:rPr lang="ko-KR" altLang="en-US" dirty="0" smtClean="0"/>
              <a:t>시장의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용 오픈</a:t>
            </a:r>
            <a:r>
              <a:rPr lang="en-US" altLang="ko-KR" dirty="0"/>
              <a:t> </a:t>
            </a:r>
            <a:r>
              <a:rPr lang="en-US" altLang="ko-KR" dirty="0" smtClean="0"/>
              <a:t>Widget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삼성</a:t>
            </a:r>
            <a:r>
              <a:rPr lang="en-US" altLang="ko-KR" dirty="0" smtClean="0"/>
              <a:t>, LG, Sony, VIZIO, Toshiba </a:t>
            </a:r>
            <a:r>
              <a:rPr lang="ko-KR" altLang="en-US" dirty="0" smtClean="0"/>
              <a:t>등이 </a:t>
            </a:r>
            <a:r>
              <a:rPr lang="en-US" altLang="ko-KR" dirty="0" smtClean="0"/>
              <a:t>Yahoo TV Widget </a:t>
            </a:r>
            <a:r>
              <a:rPr lang="ko-KR" altLang="en-US" dirty="0" smtClean="0"/>
              <a:t>지원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042745" y="699542"/>
            <a:ext cx="5130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10. Yahoo! Connected TV</a:t>
            </a:r>
          </a:p>
        </p:txBody>
      </p:sp>
    </p:spTree>
    <p:extLst>
      <p:ext uri="{BB962C8B-B14F-4D97-AF65-F5344CB8AC3E}">
        <p14:creationId xmlns:p14="http://schemas.microsoft.com/office/powerpoint/2010/main" xmlns="" val="36458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90" y="987574"/>
            <a:ext cx="4238846" cy="32002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685" y="2355726"/>
            <a:ext cx="4059943" cy="228371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49677" y="2211710"/>
            <a:ext cx="1506499" cy="25251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55604" y="98757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위젯</a:t>
            </a:r>
            <a:r>
              <a:rPr lang="en-US" altLang="ko-KR" dirty="0" smtClean="0"/>
              <a:t>(Widget):</a:t>
            </a:r>
          </a:p>
          <a:p>
            <a:r>
              <a:rPr lang="ko-KR" altLang="en-US" dirty="0" smtClean="0"/>
              <a:t>사용자가 </a:t>
            </a:r>
            <a:r>
              <a:rPr lang="ko-KR" altLang="en-US" dirty="0"/>
              <a:t>바탕화면 상에서 곧바로 사용할 수 있도록 자주 사용하는 기능만을 모아 놓은 </a:t>
            </a:r>
            <a:r>
              <a:rPr lang="ko-KR" altLang="en-US" dirty="0" smtClean="0"/>
              <a:t>도구모음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8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56585" y="699542"/>
            <a:ext cx="190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11. Xbox</a:t>
            </a:r>
          </a:p>
        </p:txBody>
      </p:sp>
      <p:pic>
        <p:nvPicPr>
          <p:cNvPr id="11" name="그림 10" descr="Xbox SmartGlass_Windows 8_ Tablet 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9622"/>
            <a:ext cx="5217691" cy="29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56585" y="699542"/>
            <a:ext cx="190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11. Xbox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www.youtube.com/watch?v=LsJMsunn7dM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0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목차_그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7494"/>
            <a:ext cx="3901118" cy="96918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8064388" y="267494"/>
            <a:ext cx="6840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683568" y="1308686"/>
            <a:ext cx="0" cy="32792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1580" y="1419622"/>
            <a:ext cx="4572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Connected TV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다양한 </a:t>
            </a:r>
            <a:r>
              <a:rPr lang="en-US" altLang="ko-KR" dirty="0" smtClean="0"/>
              <a:t>Connected TV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Connected TV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Traditional Pay TV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Connected TV</a:t>
            </a:r>
            <a:r>
              <a:rPr lang="ko-KR" altLang="en-US" dirty="0" smtClean="0"/>
              <a:t>를 활용한 광고</a:t>
            </a:r>
            <a:endParaRPr lang="en-US" altLang="ko-KR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/>
              <a:t>마무</a:t>
            </a:r>
            <a:r>
              <a:rPr lang="ko-KR" altLang="en-US" dirty="0"/>
              <a:t>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02. </a:t>
            </a:r>
            <a:r>
              <a:rPr lang="ko-KR" altLang="en-US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다양한 </a:t>
            </a:r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Microsoft</a:t>
            </a:r>
            <a:r>
              <a:rPr lang="ko-KR" altLang="en-US" dirty="0" smtClean="0"/>
              <a:t>에서 개발한 게임용 콘솔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2001</a:t>
            </a:r>
            <a:r>
              <a:rPr lang="ko-KR" altLang="en-US" dirty="0" smtClean="0"/>
              <a:t>년 출시되고</a:t>
            </a:r>
            <a:r>
              <a:rPr lang="en-US" altLang="ko-KR" dirty="0" smtClean="0"/>
              <a:t>, 2005</a:t>
            </a:r>
            <a:r>
              <a:rPr lang="ko-KR" altLang="en-US" dirty="0" smtClean="0"/>
              <a:t>년 업그레이드된 </a:t>
            </a:r>
            <a:r>
              <a:rPr lang="en-US" altLang="ko-KR" dirty="0" err="1" smtClean="0"/>
              <a:t>xbox</a:t>
            </a:r>
            <a:r>
              <a:rPr lang="en-US" altLang="ko-KR" dirty="0" smtClean="0"/>
              <a:t> 360</a:t>
            </a:r>
            <a:r>
              <a:rPr lang="ko-KR" altLang="en-US" dirty="0" smtClean="0"/>
              <a:t>이 출시됨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2002</a:t>
            </a:r>
            <a:r>
              <a:rPr lang="ko-KR" altLang="en-US" dirty="0" smtClean="0"/>
              <a:t>년부터 </a:t>
            </a:r>
            <a:r>
              <a:rPr lang="en-US" altLang="ko-KR" dirty="0" err="1" smtClean="0"/>
              <a:t>xbox</a:t>
            </a:r>
            <a:r>
              <a:rPr lang="en-US" altLang="ko-KR" dirty="0" smtClean="0"/>
              <a:t> live</a:t>
            </a:r>
            <a:r>
              <a:rPr lang="ko-KR" altLang="en-US" dirty="0" smtClean="0"/>
              <a:t>를 이용해 인터넷 사용이 가능해짐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SNS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 </a:t>
            </a:r>
            <a:r>
              <a:rPr lang="ko-KR" altLang="en-US" dirty="0" err="1" smtClean="0"/>
              <a:t>스트리밍</a:t>
            </a:r>
            <a:r>
              <a:rPr lang="ko-KR" altLang="en-US" dirty="0" smtClean="0"/>
              <a:t> 서비스를 제공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모션 인식 컨트롤러 </a:t>
            </a:r>
            <a:r>
              <a:rPr lang="en-US" altLang="ko-KR" dirty="0" smtClean="0"/>
              <a:t>Kinect</a:t>
            </a:r>
            <a:r>
              <a:rPr lang="ko-KR" altLang="en-US" dirty="0"/>
              <a:t> </a:t>
            </a:r>
            <a:r>
              <a:rPr lang="ko-KR" altLang="en-US" dirty="0" smtClean="0"/>
              <a:t>출시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Kinect</a:t>
            </a:r>
            <a:r>
              <a:rPr lang="ko-KR" altLang="en-US" dirty="0" smtClean="0"/>
              <a:t>를 이용해 </a:t>
            </a:r>
            <a:r>
              <a:rPr lang="ko-KR" altLang="en-US" dirty="0" err="1" smtClean="0"/>
              <a:t>제스쳐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목소리 등 모두 인식 가능 해짐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56585" y="699542"/>
            <a:ext cx="190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11. Xbox</a:t>
            </a:r>
          </a:p>
        </p:txBody>
      </p:sp>
    </p:spTree>
    <p:extLst>
      <p:ext uri="{BB962C8B-B14F-4D97-AF65-F5344CB8AC3E}">
        <p14:creationId xmlns:p14="http://schemas.microsoft.com/office/powerpoint/2010/main" xmlns="" val="4000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03. Connected TV</a:t>
            </a:r>
            <a:r>
              <a:rPr lang="ko-KR" altLang="en-US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와 </a:t>
            </a:r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Traditional Pay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err="1" smtClean="0"/>
              <a:t>Boxee</a:t>
            </a:r>
            <a:r>
              <a:rPr lang="ko-KR" altLang="en-US" dirty="0" smtClean="0"/>
              <a:t>에서 무선통신</a:t>
            </a:r>
            <a:r>
              <a:rPr lang="en-US" altLang="ko-KR" dirty="0" smtClean="0"/>
              <a:t>(over-the-air antenna)</a:t>
            </a:r>
            <a:r>
              <a:rPr lang="ko-KR" altLang="en-US" dirty="0" smtClean="0"/>
              <a:t>을 이용해 </a:t>
            </a:r>
            <a:r>
              <a:rPr lang="en-US" altLang="ko-KR" dirty="0" smtClean="0"/>
              <a:t>HD Broadcasting live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준비중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Roku</a:t>
            </a:r>
            <a:r>
              <a:rPr lang="ko-KR" altLang="en-US" dirty="0" smtClean="0"/>
              <a:t>는 이미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방송을 연결된 디바이스로 가져올 수 있음</a:t>
            </a:r>
            <a:r>
              <a:rPr lang="en-US" altLang="ko-KR" dirty="0" smtClean="0"/>
              <a:t>(Fox News, NHL, UFC, Al Jazeera)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Wall Street Journal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파트너쉽</a:t>
            </a:r>
            <a:r>
              <a:rPr lang="ko-KR" altLang="en-US" dirty="0" smtClean="0"/>
              <a:t> 체결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Xobx360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Live TV </a:t>
            </a:r>
            <a:r>
              <a:rPr lang="ko-KR" altLang="en-US" dirty="0" smtClean="0"/>
              <a:t>기능을 지원</a:t>
            </a:r>
            <a:endParaRPr lang="en-US" altLang="ko-KR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828770" y="699542"/>
            <a:ext cx="75585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Connected TVs Are Not Just About On Demand 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23222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코드커팅</a:t>
            </a:r>
            <a:r>
              <a:rPr lang="en-US" altLang="ko-KR" dirty="0" smtClean="0"/>
              <a:t>(Cutting the Cord)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&gt;&gt; </a:t>
            </a:r>
            <a:r>
              <a:rPr lang="ko-KR" altLang="en-US" dirty="0" smtClean="0"/>
              <a:t>기존의 케이블 </a:t>
            </a:r>
            <a:r>
              <a:rPr lang="en-US" altLang="ko-KR" dirty="0" smtClean="0"/>
              <a:t>TV</a:t>
            </a:r>
            <a:r>
              <a:rPr lang="ko-KR" altLang="en-US" dirty="0" smtClean="0"/>
              <a:t>나 위성방송을 끊고 </a:t>
            </a:r>
            <a:r>
              <a:rPr lang="en-US" altLang="ko-KR" dirty="0" smtClean="0"/>
              <a:t>OTT(Over The Top)</a:t>
            </a:r>
            <a:r>
              <a:rPr lang="ko-KR" altLang="en-US" dirty="0" smtClean="0"/>
              <a:t>으로 넘어가는 현상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&gt;&gt;Connected TV </a:t>
            </a:r>
            <a:r>
              <a:rPr lang="ko-KR" altLang="en-US" dirty="0" smtClean="0"/>
              <a:t>이용자가 증가하면서 코드커팅은 </a:t>
            </a:r>
            <a:r>
              <a:rPr lang="ko-KR" altLang="en-US" dirty="0" err="1" smtClean="0"/>
              <a:t>증가할것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66614" y="699542"/>
            <a:ext cx="78828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Are Connected TVs a Threat to Traditional Pay TV Services?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528" y="195486"/>
            <a:ext cx="3103416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03. Connected TV</a:t>
            </a:r>
            <a:r>
              <a:rPr lang="ko-KR" altLang="en-US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와 </a:t>
            </a:r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Traditional Pay TV</a:t>
            </a:r>
          </a:p>
        </p:txBody>
      </p:sp>
    </p:spTree>
    <p:extLst>
      <p:ext uri="{BB962C8B-B14F-4D97-AF65-F5344CB8AC3E}">
        <p14:creationId xmlns:p14="http://schemas.microsoft.com/office/powerpoint/2010/main" xmlns="" val="40992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66614" y="699542"/>
            <a:ext cx="78828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Are Connected TVs a Threat to Traditional Pay TV Services?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528" y="195486"/>
            <a:ext cx="3103416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03. Connected TV</a:t>
            </a:r>
            <a:r>
              <a:rPr lang="ko-KR" altLang="en-US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와 </a:t>
            </a:r>
            <a:r>
              <a:rPr lang="en-US" altLang="ko-KR" sz="16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Traditional Pay TV</a:t>
            </a:r>
          </a:p>
        </p:txBody>
      </p:sp>
      <p:pic>
        <p:nvPicPr>
          <p:cNvPr id="7" name="그림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03598"/>
            <a:ext cx="5898232" cy="3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2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04. Connected TV</a:t>
            </a:r>
            <a:r>
              <a:rPr lang="ko-KR" altLang="en-US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를 활용한 광고</a:t>
            </a:r>
            <a:endParaRPr lang="en-US" altLang="ko-KR" spc="-1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조선일보명조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Xbox tweet(</a:t>
            </a:r>
            <a:r>
              <a:rPr lang="ko-KR" altLang="en-US" dirty="0" err="1" smtClean="0"/>
              <a:t>트위터를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Xbox More(</a:t>
            </a:r>
            <a:r>
              <a:rPr lang="ko-KR" altLang="en-US" dirty="0" smtClean="0"/>
              <a:t>추가적인 정보를 얻을 수 있는 광고 제공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Xbox Schedule(</a:t>
            </a:r>
            <a:r>
              <a:rPr lang="ko-KR" altLang="en-US" dirty="0" smtClean="0"/>
              <a:t>미리 예정된 이벤트에 따른 광고 노출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Xbox near me(</a:t>
            </a:r>
            <a:r>
              <a:rPr lang="ko-KR" altLang="en-US" dirty="0" smtClean="0"/>
              <a:t>내 </a:t>
            </a:r>
            <a:r>
              <a:rPr lang="en-US" altLang="ko-KR" dirty="0" smtClean="0"/>
              <a:t>Xbox </a:t>
            </a:r>
            <a:r>
              <a:rPr lang="ko-KR" altLang="en-US" dirty="0" smtClean="0"/>
              <a:t>주위에 있는 업체 광고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46617" y="699542"/>
            <a:ext cx="87229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Xbox Kinect Brings Advertising Interactivity to a Whole New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515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04. Connected TV</a:t>
            </a:r>
            <a:r>
              <a:rPr lang="ko-KR" altLang="en-US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를 활용한 광고</a:t>
            </a:r>
            <a:endParaRPr lang="en-US" altLang="ko-KR" spc="-1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조선일보명조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대부분의 </a:t>
            </a:r>
            <a:r>
              <a:rPr lang="en-US" altLang="ko-KR" dirty="0" smtClean="0"/>
              <a:t>Connected TV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들은 </a:t>
            </a:r>
            <a:r>
              <a:rPr lang="en-US" altLang="ko-KR" dirty="0" smtClean="0"/>
              <a:t>Video </a:t>
            </a:r>
            <a:r>
              <a:rPr lang="ko-KR" altLang="en-US" dirty="0" smtClean="0"/>
              <a:t>형태의 광고를 </a:t>
            </a:r>
            <a:r>
              <a:rPr lang="ko-KR" altLang="en-US" dirty="0" err="1" smtClean="0"/>
              <a:t>제공중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46973" y="699542"/>
            <a:ext cx="8322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 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Another Way to Advertise on Connected TVs Is </a:t>
            </a:r>
            <a:r>
              <a:rPr lang="en-US" altLang="ko-K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throught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42773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광고에 대한 플랫폼은 계속 나오고 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574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05. </a:t>
            </a:r>
            <a:r>
              <a:rPr lang="ko-KR" altLang="en-US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마무리</a:t>
            </a:r>
            <a:endParaRPr lang="en-US" altLang="ko-KR" spc="-1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조선일보명조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인터넷은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의 최고의 친구가 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엄청난 규모의 채널 </a:t>
            </a:r>
            <a:r>
              <a:rPr lang="ko-KR" altLang="en-US" dirty="0" err="1" smtClean="0"/>
              <a:t>매쉬업이다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Connected TV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진화의 시작일 뿐이다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916245" y="699542"/>
            <a:ext cx="7383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16. 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Connected TV space is only going to grow</a:t>
            </a:r>
          </a:p>
        </p:txBody>
      </p:sp>
    </p:spTree>
    <p:extLst>
      <p:ext uri="{BB962C8B-B14F-4D97-AF65-F5344CB8AC3E}">
        <p14:creationId xmlns:p14="http://schemas.microsoft.com/office/powerpoint/2010/main" xmlns="" val="331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95486"/>
            <a:ext cx="9144000" cy="4677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195487"/>
            <a:ext cx="8496944" cy="4608512"/>
          </a:xfrm>
          <a:prstGeom prst="roundRect">
            <a:avLst>
              <a:gd name="adj" fmla="val 5328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860032" y="21045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20" pitchFamily="18" charset="-127"/>
                <a:ea typeface="-윤고딕320" pitchFamily="18" charset="-127"/>
                <a:cs typeface="조선일보명조" pitchFamily="18" charset="-127"/>
              </a:rPr>
              <a:t>감사합니다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95936" y="472269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[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뉴미디어기획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10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조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] 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김영기</a:t>
            </a:r>
            <a:r>
              <a:rPr lang="en-US" altLang="ko-KR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, </a:t>
            </a:r>
            <a:r>
              <a:rPr lang="ko-KR" altLang="en-US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차병주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9141" t="19545" r="17494" b="24622"/>
          <a:stretch>
            <a:fillRect/>
          </a:stretch>
        </p:blipFill>
        <p:spPr bwMode="auto">
          <a:xfrm>
            <a:off x="395536" y="335036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168352" y="14888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pc="-14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커넥티드</a:t>
            </a:r>
            <a:r>
              <a:rPr lang="ko-KR" altLang="en-US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 </a:t>
            </a:r>
            <a:r>
              <a:rPr lang="en-US" altLang="ko-KR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TV(Connected TV) :</a:t>
            </a:r>
          </a:p>
          <a:p>
            <a:r>
              <a:rPr lang="ko-KR" altLang="en-US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인터넷 기반 서비스가 가능한 </a:t>
            </a:r>
            <a:r>
              <a:rPr lang="en-US" altLang="ko-KR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TV. </a:t>
            </a:r>
            <a:r>
              <a:rPr lang="ko-KR" altLang="en-US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직접 </a:t>
            </a:r>
            <a:r>
              <a:rPr lang="ko-KR" altLang="en-US" spc="-14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인터넷망에</a:t>
            </a:r>
            <a:r>
              <a:rPr lang="ko-KR" altLang="en-US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 접속하여 인터넷에서 제공하는 다양한 서비스를 받을 수 있고</a:t>
            </a:r>
            <a:r>
              <a:rPr lang="en-US" altLang="ko-KR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, </a:t>
            </a:r>
            <a:r>
              <a:rPr lang="ko-KR" altLang="en-US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웹 검색도 가능함</a:t>
            </a:r>
            <a:r>
              <a:rPr lang="en-US" altLang="ko-KR" spc="-14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ea"/>
                <a:ea typeface="+mj-ea"/>
              </a:rPr>
              <a:t>.</a:t>
            </a:r>
            <a:endParaRPr lang="en-US" altLang="ko-KR" spc="-140" dirty="0">
              <a:ln>
                <a:solidFill>
                  <a:schemeClr val="tx1">
                    <a:alpha val="0"/>
                  </a:schemeClr>
                </a:solidFill>
              </a:ln>
              <a:latin typeface="+mj-ea"/>
              <a:ea typeface="+mj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907704" y="1419622"/>
            <a:ext cx="1241365" cy="1061864"/>
            <a:chOff x="2488444" y="1563638"/>
            <a:chExt cx="925985" cy="792088"/>
          </a:xfrm>
        </p:grpSpPr>
        <p:sp>
          <p:nvSpPr>
            <p:cNvPr id="9" name="타원 8"/>
            <p:cNvSpPr/>
            <p:nvPr/>
          </p:nvSpPr>
          <p:spPr>
            <a:xfrm>
              <a:off x="2555776" y="1563638"/>
              <a:ext cx="792088" cy="79208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spc="-14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488444" y="1764875"/>
              <a:ext cx="925985" cy="482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pc="-14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40" pitchFamily="18" charset="-127"/>
                  <a:ea typeface="-윤고딕340" pitchFamily="18" charset="-127"/>
                </a:rPr>
                <a:t>Connected </a:t>
              </a:r>
            </a:p>
            <a:p>
              <a:pPr algn="ctr"/>
              <a:r>
                <a:rPr lang="en-US" altLang="ko-KR" spc="-14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40" pitchFamily="18" charset="-127"/>
                  <a:ea typeface="-윤고딕340" pitchFamily="18" charset="-127"/>
                </a:rPr>
                <a:t>TV</a:t>
              </a:r>
              <a:endParaRPr lang="ko-KR" altLang="en-US" spc="-14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75856" y="298554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스마트 </a:t>
            </a:r>
            <a:r>
              <a:rPr lang="en-US" altLang="ko-KR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TV</a:t>
            </a:r>
            <a:r>
              <a:rPr lang="ko-KR" altLang="en-US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라고도 불린다</a:t>
            </a:r>
            <a:r>
              <a:rPr lang="en-US" altLang="ko-KR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3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9141" t="19545" r="17494" b="24622"/>
          <a:stretch>
            <a:fillRect/>
          </a:stretch>
        </p:blipFill>
        <p:spPr bwMode="auto">
          <a:xfrm>
            <a:off x="395536" y="335036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TV진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83518"/>
            <a:ext cx="5688632" cy="42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3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560840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Ezra </a:t>
            </a:r>
            <a:r>
              <a:rPr lang="en-US" altLang="ko-KR" dirty="0" err="1" smtClean="0"/>
              <a:t>Englebardt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와 연결하여 사진과 </a:t>
            </a:r>
            <a:r>
              <a:rPr lang="en-US" altLang="ko-KR" dirty="0" smtClean="0"/>
              <a:t>MPEG </a:t>
            </a:r>
            <a:r>
              <a:rPr lang="ko-KR" altLang="en-US" dirty="0" smtClean="0"/>
              <a:t>비디오를 보는 </a:t>
            </a:r>
            <a:r>
              <a:rPr lang="en-US" altLang="ko-KR" dirty="0" smtClean="0"/>
              <a:t>Roku</a:t>
            </a:r>
            <a:r>
              <a:rPr lang="ko-KR" altLang="en-US" dirty="0" smtClean="0"/>
              <a:t>의 기술을 보고 시작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2003</a:t>
            </a:r>
            <a:r>
              <a:rPr lang="ko-KR" altLang="en-US" dirty="0" smtClean="0"/>
              <a:t>년에 컴퓨터와 </a:t>
            </a:r>
            <a:r>
              <a:rPr lang="en-US" altLang="ko-KR" dirty="0" smtClean="0"/>
              <a:t>TV</a:t>
            </a:r>
            <a:r>
              <a:rPr lang="ko-KR" altLang="en-US" dirty="0" smtClean="0"/>
              <a:t>를 연결하여 온라인으로 비디오를 시청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iTunes</a:t>
            </a:r>
            <a:r>
              <a:rPr lang="ko-KR" altLang="en-US" dirty="0" smtClean="0"/>
              <a:t>를 이용해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쇼를 시청함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427246" y="699542"/>
            <a:ext cx="4361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TV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와 인터넷의 연결</a:t>
            </a:r>
            <a:endParaRPr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010" y="2787774"/>
            <a:ext cx="2154106" cy="190997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192417"/>
            <a:ext cx="2252107" cy="14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1996.09.18 Steve Perlman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WebTV</a:t>
            </a:r>
            <a:r>
              <a:rPr lang="ko-KR" altLang="en-US" dirty="0" smtClean="0"/>
              <a:t>를 공개함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 smtClean="0"/>
              <a:t>웹서핑이나</a:t>
            </a:r>
            <a:r>
              <a:rPr lang="ko-KR" altLang="en-US" dirty="0" smtClean="0"/>
              <a:t> 메일을 받는 </a:t>
            </a:r>
            <a:r>
              <a:rPr lang="en-US" altLang="ko-KR" dirty="0" smtClean="0"/>
              <a:t>basic</a:t>
            </a:r>
            <a:r>
              <a:rPr lang="ko-KR" altLang="en-US" dirty="0" smtClean="0"/>
              <a:t>한 기술에 초점을 맞춤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SET-TOP BOX </a:t>
            </a:r>
            <a:r>
              <a:rPr lang="ko-KR" altLang="en-US" dirty="0" smtClean="0"/>
              <a:t>형태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최초의 </a:t>
            </a:r>
            <a:r>
              <a:rPr lang="en-US" altLang="ko-KR" dirty="0" smtClean="0"/>
              <a:t>First stand-alone Internet-enabled Device without Computer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1997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2500</a:t>
            </a:r>
            <a:r>
              <a:rPr lang="ko-KR" altLang="en-US" dirty="0" smtClean="0"/>
              <a:t>만 달러에 </a:t>
            </a:r>
            <a:r>
              <a:rPr lang="en-US" altLang="ko-KR" dirty="0" smtClean="0"/>
              <a:t>Microsoft</a:t>
            </a:r>
            <a:r>
              <a:rPr lang="ko-KR" altLang="en-US" dirty="0" smtClean="0"/>
              <a:t>가 인수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MSN TV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MSN </a:t>
            </a:r>
            <a:r>
              <a:rPr lang="ko-KR" altLang="en-US" dirty="0" smtClean="0"/>
              <a:t>메신저와 </a:t>
            </a:r>
            <a:r>
              <a:rPr lang="ko-KR" altLang="en-US" dirty="0" err="1" smtClean="0"/>
              <a:t>핫메일을</a:t>
            </a:r>
            <a:r>
              <a:rPr lang="ko-KR" altLang="en-US" dirty="0" smtClean="0"/>
              <a:t> 통합하여 출시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2013.09.30 </a:t>
            </a:r>
            <a:r>
              <a:rPr lang="ko-KR" altLang="en-US" dirty="0" smtClean="0"/>
              <a:t>서비스 종료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이후 </a:t>
            </a:r>
            <a:r>
              <a:rPr lang="en-US" altLang="ko-KR" dirty="0" smtClean="0"/>
              <a:t>Microsoft</a:t>
            </a:r>
            <a:r>
              <a:rPr lang="ko-KR" altLang="en-US" dirty="0" smtClean="0"/>
              <a:t>에서 개발한 </a:t>
            </a:r>
            <a:r>
              <a:rPr lang="en-US" altLang="ko-KR" dirty="0" smtClean="0"/>
              <a:t>Xbox</a:t>
            </a:r>
            <a:r>
              <a:rPr lang="ko-KR" altLang="en-US" dirty="0" smtClean="0"/>
              <a:t>에 영향을 미침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77084" y="699542"/>
            <a:ext cx="3461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WebTV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의 등장</a:t>
            </a:r>
            <a:endParaRPr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573" y="699542"/>
            <a:ext cx="2310678" cy="12304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308" y="3111559"/>
            <a:ext cx="1188132" cy="1347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5478" y="1961411"/>
            <a:ext cx="778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[WebTV]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7594" y="4482437"/>
            <a:ext cx="1260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[Steve Perlman]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17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최근 대부분의 사람들이 인터넷을 사용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Online video </a:t>
            </a:r>
            <a:r>
              <a:rPr lang="ko-KR" altLang="en-US" dirty="0" smtClean="0"/>
              <a:t>시청에 많은 시간을 할애함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Apple TV </a:t>
            </a:r>
            <a:r>
              <a:rPr lang="ko-KR" altLang="en-US" dirty="0" smtClean="0"/>
              <a:t>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Roku</a:t>
            </a:r>
            <a:r>
              <a:rPr lang="ko-KR" altLang="en-US" dirty="0" smtClean="0"/>
              <a:t>가 다시 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06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Google TV </a:t>
            </a:r>
            <a:r>
              <a:rPr lang="ko-KR" altLang="en-US" dirty="0" smtClean="0"/>
              <a:t>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 </a:t>
            </a:r>
            <a:r>
              <a:rPr lang="en-US" altLang="ko-KR" dirty="0" err="1" smtClean="0"/>
              <a:t>Boxee</a:t>
            </a:r>
            <a:r>
              <a:rPr lang="en-US" altLang="ko-KR" dirty="0" smtClean="0"/>
              <a:t> Box  </a:t>
            </a:r>
            <a:r>
              <a:rPr lang="ko-KR" altLang="en-US" dirty="0" smtClean="0"/>
              <a:t>등장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30% </a:t>
            </a:r>
            <a:r>
              <a:rPr lang="ko-KR" altLang="en-US" dirty="0" smtClean="0"/>
              <a:t>미국 가정이 인터넷 </a:t>
            </a:r>
            <a:r>
              <a:rPr lang="en-US" altLang="ko-KR" dirty="0" smtClean="0"/>
              <a:t>TV</a:t>
            </a:r>
            <a:r>
              <a:rPr lang="ko-KR" altLang="en-US" dirty="0" smtClean="0"/>
              <a:t>를 사용할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30732" y="699542"/>
            <a:ext cx="3754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15</a:t>
            </a:r>
            <a:r>
              <a:rPr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년동안의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변화</a:t>
            </a:r>
            <a:endParaRPr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09" y="2715766"/>
            <a:ext cx="1528332" cy="7992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765" y="1591468"/>
            <a:ext cx="1339695" cy="8889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541" y="2495007"/>
            <a:ext cx="1843923" cy="12407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72523"/>
            <a:ext cx="1339695" cy="11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6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347614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인터넷과 연결되어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화면에 바로 보여지는 </a:t>
            </a:r>
            <a:r>
              <a:rPr lang="en-US" altLang="ko-KR" dirty="0" smtClean="0"/>
              <a:t>Basic Level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Online Video </a:t>
            </a:r>
            <a:r>
              <a:rPr lang="ko-KR" altLang="en-US" dirty="0" smtClean="0"/>
              <a:t>시청이 가능함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사용자 친화적인 </a:t>
            </a:r>
            <a:r>
              <a:rPr lang="en-US" altLang="ko-KR" dirty="0" smtClean="0"/>
              <a:t>Interface</a:t>
            </a:r>
            <a:r>
              <a:rPr lang="ko-KR" altLang="en-US" dirty="0" smtClean="0"/>
              <a:t>를 제공함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컴퓨터와 마찬가지로 </a:t>
            </a:r>
            <a:r>
              <a:rPr lang="en-US" altLang="ko-KR" dirty="0" smtClean="0"/>
              <a:t>OS </a:t>
            </a:r>
            <a:r>
              <a:rPr lang="ko-KR" altLang="en-US" dirty="0" smtClean="0"/>
              <a:t>작동이 가능함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다양한 </a:t>
            </a:r>
            <a:r>
              <a:rPr lang="en-US" altLang="ko-KR" dirty="0" smtClean="0"/>
              <a:t>Application</a:t>
            </a:r>
            <a:r>
              <a:rPr lang="ko-KR" altLang="en-US" dirty="0" smtClean="0"/>
              <a:t>을 제공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519252" y="699542"/>
            <a:ext cx="6177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</a:t>
            </a:r>
            <a:r>
              <a:rPr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다양한 모습의 </a:t>
            </a:r>
            <a:r>
              <a:rPr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Connected TV</a:t>
            </a:r>
            <a:endParaRPr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95486"/>
            <a:ext cx="310341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조선일보명조" pitchFamily="18" charset="-127"/>
              </a:rPr>
              <a:t>01. Connected TV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956376" y="26749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95936" y="4876007"/>
            <a:ext cx="1224136" cy="2160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595596"/>
            <a:ext cx="5832648" cy="41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1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1128</Words>
  <Application>Microsoft Office PowerPoint</Application>
  <PresentationFormat>화면 슬라이드 쇼(16:9)</PresentationFormat>
  <Paragraphs>189</Paragraphs>
  <Slides>27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굴림</vt:lpstr>
      <vt:lpstr>Arial</vt:lpstr>
      <vt:lpstr>맑은 고딕</vt:lpstr>
      <vt:lpstr>조선일보명조</vt:lpstr>
      <vt:lpstr>-윤고딕340</vt:lpstr>
      <vt:lpstr>Adobe 고딕 Std B</vt:lpstr>
      <vt:lpstr>-윤고딕320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이연경</dc:creator>
  <cp:lastModifiedBy>user</cp:lastModifiedBy>
  <cp:revision>103</cp:revision>
  <dcterms:created xsi:type="dcterms:W3CDTF">2014-05-28T09:41:48Z</dcterms:created>
  <dcterms:modified xsi:type="dcterms:W3CDTF">2015-06-09T02:33:42Z</dcterms:modified>
</cp:coreProperties>
</file>