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423" autoAdjust="0"/>
  </p:normalViewPr>
  <p:slideViewPr>
    <p:cSldViewPr>
      <p:cViewPr>
        <p:scale>
          <a:sx n="70" d="100"/>
          <a:sy n="70" d="100"/>
        </p:scale>
        <p:origin x="-1572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530D8A-E8BB-4765-A009-B1F2F96E457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176FA4-2EAD-45B6-B690-7E2CA279B6D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0" y="3212976"/>
            <a:ext cx="91440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13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프로모션 전략</a:t>
            </a:r>
            <a:endParaRPr lang="ko-KR" altLang="en-US" sz="40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altLang="ko-KR" sz="2000" dirty="0" smtClean="0"/>
              <a:t>IMC</a:t>
            </a:r>
            <a:r>
              <a:rPr lang="ko-KR" altLang="en-US" sz="2000" dirty="0" smtClean="0"/>
              <a:t>와 프로모션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en-US" altLang="ko-KR" sz="2000" dirty="0" smtClean="0"/>
              <a:t>PR</a:t>
            </a:r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판매 촉진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err="1" smtClean="0"/>
              <a:t>소셜</a:t>
            </a:r>
            <a:r>
              <a:rPr lang="ko-KR" altLang="en-US" sz="2000" dirty="0" smtClean="0"/>
              <a:t> 미디어를 활용한 프로모션</a:t>
            </a: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1. </a:t>
            </a:r>
            <a:r>
              <a:rPr lang="en-US" altLang="ko-KR" sz="4400" dirty="0" smtClean="0"/>
              <a:t>IMC</a:t>
            </a:r>
            <a:r>
              <a:rPr lang="ko-KR" altLang="en-US" sz="4400" dirty="0" smtClean="0"/>
              <a:t>와 </a:t>
            </a:r>
            <a:r>
              <a:rPr lang="ko-KR" altLang="en-US" sz="4400" dirty="0" smtClean="0"/>
              <a:t>프로모션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PR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판매 촉진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sz="4400" dirty="0" err="1" smtClean="0"/>
              <a:t>소셜</a:t>
            </a:r>
            <a:r>
              <a:rPr lang="ko-KR" altLang="en-US" sz="4400" dirty="0" smtClean="0"/>
              <a:t> 미디어를 활용한 </a:t>
            </a:r>
            <a:r>
              <a:rPr lang="ko-KR" altLang="en-US" sz="4400" dirty="0" smtClean="0"/>
              <a:t>프로모션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321</TotalTime>
  <Words>40</Words>
  <Application>Microsoft Office PowerPoint</Application>
  <PresentationFormat>화면 슬라이드 쇼(4:3)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테마1</vt:lpstr>
      <vt:lpstr>13장 프로모션 전략</vt:lpstr>
      <vt:lpstr> 차례</vt:lpstr>
      <vt:lpstr>1. IMC와 프로모션</vt:lpstr>
      <vt:lpstr>2. PR</vt:lpstr>
      <vt:lpstr>3. 판매 촉진</vt:lpstr>
      <vt:lpstr>4. 소셜 미디어를 활용한 프로모션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13장 프로모션 전략</dc:title>
  <dc:creator>.</dc:creator>
  <cp:lastModifiedBy>.</cp:lastModifiedBy>
  <cp:revision>2</cp:revision>
  <dcterms:created xsi:type="dcterms:W3CDTF">2014-08-14T02:41:40Z</dcterms:created>
  <dcterms:modified xsi:type="dcterms:W3CDTF">2014-08-14T08:02:54Z</dcterms:modified>
</cp:coreProperties>
</file>