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101" y="-5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>
                <a:latin typeface="맑은 고딕" pitchFamily="50" charset="-127"/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>
                <a:latin typeface="맑은 고딕" pitchFamily="50" charset="-127"/>
              </a:endParaRPr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>
                <a:latin typeface="맑은 고딕" pitchFamily="50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l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58706" y="3136613"/>
            <a:ext cx="478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경청해 주셔서 감사합니다</a:t>
            </a:r>
            <a:r>
              <a:rPr lang="en-US" altLang="ko-KR" sz="3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.</a:t>
            </a:r>
            <a:endParaRPr lang="ko-KR" altLang="en-US" sz="3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나눔고딕 ExtraBold" pitchFamily="50" charset="-127"/>
              <a:ea typeface="나눔고딕 ExtraBold" pitchFamily="50" charset="-127"/>
              <a:cs typeface="조선일보명조" pitchFamily="18" charset="-127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971600" y="4928976"/>
            <a:ext cx="0" cy="720080"/>
          </a:xfrm>
          <a:prstGeom prst="line">
            <a:avLst/>
          </a:prstGeom>
          <a:ln w="76200">
            <a:solidFill>
              <a:schemeClr val="accent6">
                <a:lumMod val="75000"/>
                <a:alpha val="580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맑은 고딕" pitchFamily="50" charset="-127"/>
              </a:defRPr>
            </a:lvl1pPr>
            <a:extLst/>
          </a:lstStyle>
          <a:p>
            <a:fld id="{C6D972E2-7DC8-4C8F-A9F3-C8F9BA227A1E}" type="datetimeFigureOut">
              <a:rPr lang="ko-KR" altLang="en-US" smtClean="0"/>
              <a:pPr/>
              <a:t>2014-08-19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맑은 고딕" pitchFamily="50" charset="-127"/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맑은 고딕" pitchFamily="50" charset="-127"/>
              </a:defRPr>
            </a:lvl1pPr>
            <a:extLst/>
          </a:lstStyle>
          <a:p>
            <a:fld id="{36BD1940-6C80-4A54-986A-12EA669AAE5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맑은 고딕" pitchFamily="50" charset="-127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eafestival.cheil.co.kr/?p=2051&amp;subcat=27" TargetMode="External"/><Relationship Id="rId2" Type="http://schemas.openxmlformats.org/officeDocument/2006/relationships/hyperlink" Target="http://ideafestival.cheil.co.kr/?p=2022&amp;subcat=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172720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4000" dirty="0" smtClean="0">
                <a:solidFill>
                  <a:srgbClr val="FFC000"/>
                </a:solidFill>
                <a:latin typeface="+mn-ea"/>
                <a:ea typeface="+mn-ea"/>
              </a:rPr>
              <a:t>8</a:t>
            </a:r>
            <a:r>
              <a:rPr lang="ko-KR" altLang="en-US" sz="4000" dirty="0" smtClean="0">
                <a:solidFill>
                  <a:srgbClr val="FFC000"/>
                </a:solidFill>
                <a:latin typeface="+mn-ea"/>
                <a:ea typeface="+mn-ea"/>
              </a:rPr>
              <a:t>장 </a:t>
            </a:r>
            <a:r>
              <a:rPr lang="ko-KR" altLang="en-US" sz="4000" dirty="0" smtClean="0">
                <a:solidFill>
                  <a:schemeClr val="tx1"/>
                </a:solidFill>
                <a:latin typeface="+mn-ea"/>
                <a:ea typeface="+mn-ea"/>
              </a:rPr>
              <a:t>광고 목표 사례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83568" y="1124744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 smtClean="0">
                <a:latin typeface="맑은 고딕" pitchFamily="50" charset="-127"/>
                <a:ea typeface="맑은 고딕" pitchFamily="50" charset="-127"/>
              </a:rPr>
              <a:t>사례 중심의 </a:t>
            </a:r>
            <a:r>
              <a:rPr lang="ko-KR" altLang="en-US" sz="5400" dirty="0" err="1" smtClean="0">
                <a:latin typeface="맑은 고딕" pitchFamily="50" charset="-127"/>
                <a:ea typeface="맑은 고딕" pitchFamily="50" charset="-127"/>
              </a:rPr>
              <a:t>광고기획론</a:t>
            </a:r>
            <a:endParaRPr lang="en-US" altLang="ko-KR" sz="54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강미선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지음</a:t>
            </a:r>
          </a:p>
        </p:txBody>
      </p:sp>
      <p:pic>
        <p:nvPicPr>
          <p:cNvPr id="37892" name="Picture 2" descr="https://lh5.googleusercontent.com/kLwAVWJPw2X2i63I-2MXEqejLo7Ad1lJGQ70vrKo27PSl-uDdh2HT0ifVjEt9Ji6OsqzpoSk1Rve_erm6Iy67iNGrkJ8siHp_eS8NnmsUSPIhg-jQEeoXOanc-wtY-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25050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29000" y="1556792"/>
            <a:ext cx="5915000" cy="6525343"/>
          </a:xfrm>
        </p:spPr>
        <p:txBody>
          <a:bodyPr>
            <a:normAutofit/>
          </a:bodyPr>
          <a:lstStyle/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altLang="ko-KR" sz="2000" dirty="0" smtClean="0">
                <a:hlinkClick r:id="rId2"/>
              </a:rPr>
              <a:t>KTF (</a:t>
            </a:r>
            <a:r>
              <a:rPr lang="ko-KR" altLang="en-US" sz="2000" dirty="0" smtClean="0">
                <a:hlinkClick r:id="rId2"/>
              </a:rPr>
              <a:t>제일기획</a:t>
            </a:r>
            <a:r>
              <a:rPr lang="en-US" altLang="ko-KR" sz="2000" dirty="0" smtClean="0">
                <a:hlinkClick r:id="rId2"/>
              </a:rPr>
              <a:t>, 2003, 24</a:t>
            </a:r>
            <a:r>
              <a:rPr lang="ko-KR" altLang="en-US" sz="2000" dirty="0" smtClean="0">
                <a:hlinkClick r:id="rId2"/>
              </a:rPr>
              <a:t>회 동상</a:t>
            </a:r>
            <a:r>
              <a:rPr lang="en-US" altLang="ko-KR" sz="2000" dirty="0" smtClean="0">
                <a:hlinkClick r:id="rId2"/>
              </a:rPr>
              <a:t>)</a:t>
            </a:r>
            <a:endParaRPr lang="en-US" altLang="ko-KR" sz="2000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endParaRPr lang="en-US" altLang="ko-KR" sz="2000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ko-KR" altLang="en-US" sz="2000" dirty="0" smtClean="0">
                <a:hlinkClick r:id="rId3"/>
              </a:rPr>
              <a:t>해찬들 </a:t>
            </a:r>
            <a:r>
              <a:rPr lang="en-US" altLang="ko-KR" sz="2000" dirty="0" smtClean="0">
                <a:hlinkClick r:id="rId3"/>
              </a:rPr>
              <a:t>(</a:t>
            </a:r>
            <a:r>
              <a:rPr lang="ko-KR" altLang="en-US" sz="2000" dirty="0" smtClean="0">
                <a:hlinkClick r:id="rId3"/>
              </a:rPr>
              <a:t>제일기획</a:t>
            </a:r>
            <a:r>
              <a:rPr lang="en-US" altLang="ko-KR" sz="2000" dirty="0" smtClean="0">
                <a:hlinkClick r:id="rId3"/>
              </a:rPr>
              <a:t>, 2002, 23</a:t>
            </a:r>
            <a:r>
              <a:rPr lang="ko-KR" altLang="en-US" sz="2000" dirty="0" smtClean="0">
                <a:hlinkClick r:id="rId3"/>
              </a:rPr>
              <a:t>회 동상</a:t>
            </a:r>
            <a:r>
              <a:rPr lang="en-US" altLang="ko-KR" sz="2000" dirty="0" smtClean="0">
                <a:hlinkClick r:id="rId3"/>
              </a:rPr>
              <a:t>)</a:t>
            </a:r>
            <a:endParaRPr lang="en-US" altLang="ko-KR" sz="2000" dirty="0" smtClean="0"/>
          </a:p>
        </p:txBody>
      </p:sp>
      <p:sp>
        <p:nvSpPr>
          <p:cNvPr id="3891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4F0A6A-BA76-45E6-85BF-CA387FC62823}" type="slidenum">
              <a:rPr lang="ko-KR" altLang="en-US"/>
              <a:pPr/>
              <a:t>2</a:t>
            </a:fld>
            <a:endParaRPr lang="ko-KR" altLang="en-US"/>
          </a:p>
        </p:txBody>
      </p:sp>
      <p:sp>
        <p:nvSpPr>
          <p:cNvPr id="4098" name="제목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3600" dirty="0" smtClean="0">
                <a:latin typeface="+mn-ea"/>
                <a:ea typeface="+mn-ea"/>
              </a:rPr>
              <a:t> </a:t>
            </a:r>
            <a:r>
              <a:rPr lang="ko-KR" altLang="en-US" sz="3600" dirty="0" smtClean="0">
                <a:latin typeface="+mn-ea"/>
                <a:ea typeface="+mn-ea"/>
              </a:rPr>
              <a:t>차례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1. KTF (</a:t>
            </a:r>
            <a:r>
              <a:rPr lang="ko-KR" altLang="en-US" sz="3600" dirty="0" smtClean="0"/>
              <a:t>제일기획</a:t>
            </a:r>
            <a:r>
              <a:rPr lang="en-US" altLang="ko-KR" sz="3600" dirty="0" smtClean="0"/>
              <a:t>, 2003, 24</a:t>
            </a:r>
            <a:r>
              <a:rPr lang="ko-KR" altLang="en-US" sz="3600" dirty="0" smtClean="0"/>
              <a:t>회 동상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3448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564904"/>
            <a:ext cx="991552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548680"/>
            <a:ext cx="10287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5902"/>
            <a:ext cx="9143999" cy="402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2. </a:t>
            </a:r>
            <a:r>
              <a:rPr lang="ko-KR" altLang="en-US" sz="3600" dirty="0" smtClean="0"/>
              <a:t>해찬들 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제일기획</a:t>
            </a:r>
            <a:r>
              <a:rPr lang="en-US" altLang="ko-KR" sz="3600" dirty="0" smtClean="0"/>
              <a:t>, 2002, 23</a:t>
            </a:r>
            <a:r>
              <a:rPr lang="ko-KR" altLang="en-US" sz="3600" dirty="0" smtClean="0"/>
              <a:t>회 동상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677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708920"/>
            <a:ext cx="95631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해찬들 고추장의 낮은 인지도가 가장 큰 문제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이후에서는 인지도 상승을 위해서는 무엇을 해야 하는가 라는 고민을 제시하며 구체적인 전략의 방향을 수립해 나감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err="1" smtClean="0"/>
              <a:t>해찬들은</a:t>
            </a:r>
            <a:r>
              <a:rPr lang="ko-KR" altLang="en-US" sz="1800" dirty="0" smtClean="0"/>
              <a:t> 빨갛고 윤기 흐르는 신세대적인 맛을 특징으로 하는 바 이러한 </a:t>
            </a:r>
            <a:r>
              <a:rPr lang="ko-KR" altLang="en-US" sz="1800" dirty="0" err="1" smtClean="0"/>
              <a:t>해찬들만의</a:t>
            </a:r>
            <a:r>
              <a:rPr lang="ko-KR" altLang="en-US" sz="1800" dirty="0" smtClean="0"/>
              <a:t> 맛을 소비자에게 알려야 한다는 점을 강조하고 있다</a:t>
            </a:r>
            <a:r>
              <a:rPr lang="en-US" altLang="ko-KR" sz="1800" dirty="0" smtClean="0"/>
              <a:t>. </a:t>
            </a:r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대안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광고보다는 이벤트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해찬들 광고의 </a:t>
            </a:r>
            <a:r>
              <a:rPr lang="ko-KR" altLang="en-US" sz="1800" dirty="0" err="1" smtClean="0"/>
              <a:t>최초상기도는</a:t>
            </a:r>
            <a:r>
              <a:rPr lang="ko-KR" altLang="en-US" sz="1800" dirty="0" smtClean="0"/>
              <a:t> 이미 높은 수중으로 나타났기 때문에 더 이상 광고를 통해 브랜드 인지도 상승을 시도하는 것은 어렵다고 판단했기 때문</a:t>
            </a:r>
            <a:endParaRPr lang="en-US" altLang="ko-KR" sz="1800" dirty="0" smtClean="0"/>
          </a:p>
          <a:p>
            <a:endParaRPr lang="ko-KR" altLang="en-US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마1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215</TotalTime>
  <Words>122</Words>
  <Application>Microsoft Office PowerPoint</Application>
  <PresentationFormat>화면 슬라이드 쇼(4:3)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테마1</vt:lpstr>
      <vt:lpstr>8장 광고 목표 사례</vt:lpstr>
      <vt:lpstr> 차례</vt:lpstr>
      <vt:lpstr>1. KTF (제일기획, 2003, 24회 동상)</vt:lpstr>
      <vt:lpstr>슬라이드 4</vt:lpstr>
      <vt:lpstr>슬라이드 5</vt:lpstr>
      <vt:lpstr>2. 해찬들 (제일기획, 2002, 23회 동상)</vt:lpstr>
      <vt:lpstr>슬라이드 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8장 광고 목표 사례</dc:title>
  <dc:creator>.</dc:creator>
  <cp:lastModifiedBy>정민규</cp:lastModifiedBy>
  <cp:revision>5</cp:revision>
  <dcterms:created xsi:type="dcterms:W3CDTF">2014-08-14T02:36:10Z</dcterms:created>
  <dcterms:modified xsi:type="dcterms:W3CDTF">2014-08-19T11:59:35Z</dcterms:modified>
</cp:coreProperties>
</file>