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8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36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9134" autoAdjust="0"/>
  </p:normalViewPr>
  <p:slideViewPr>
    <p:cSldViewPr>
      <p:cViewPr>
        <p:scale>
          <a:sx n="70" d="100"/>
          <a:sy n="70" d="100"/>
        </p:scale>
        <p:origin x="-1572" y="-5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직각 삼각형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>
              <a:latin typeface="맑은 고딕" pitchFamily="50" charset="-127"/>
            </a:endParaRPr>
          </a:p>
        </p:txBody>
      </p:sp>
      <p:sp>
        <p:nvSpPr>
          <p:cNvPr id="9" name="제목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17" name="부제목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grpSp>
        <p:nvGrpSpPr>
          <p:cNvPr id="2" name="그룹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자유형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 dirty="0">
                <a:latin typeface="맑은 고딕" pitchFamily="50" charset="-127"/>
              </a:endParaRPr>
            </a:p>
          </p:txBody>
        </p:sp>
        <p:sp>
          <p:nvSpPr>
            <p:cNvPr id="8" name="자유형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 dirty="0">
                <a:latin typeface="맑은 고딕" pitchFamily="50" charset="-127"/>
              </a:endParaRPr>
            </a:p>
          </p:txBody>
        </p:sp>
        <p:sp>
          <p:nvSpPr>
            <p:cNvPr id="11" name="자유형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 dirty="0">
                <a:latin typeface="맑은 고딕" pitchFamily="50" charset="-127"/>
              </a:endParaRPr>
            </a:p>
          </p:txBody>
        </p:sp>
        <p:cxnSp>
          <p:nvCxnSpPr>
            <p:cNvPr id="12" name="직선 연결선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날짜 개체 틀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40B7623-AF05-4AB5-B166-7D9B8AB40CEE}" type="datetimeFigureOut">
              <a:rPr lang="ko-KR" altLang="en-US" smtClean="0"/>
              <a:t>2014-08-14</a:t>
            </a:fld>
            <a:endParaRPr lang="ko-KR" altLang="en-US"/>
          </a:p>
        </p:txBody>
      </p:sp>
      <p:sp>
        <p:nvSpPr>
          <p:cNvPr id="19" name="바닥글 개체 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ko-KR" altLang="en-US"/>
          </a:p>
        </p:txBody>
      </p:sp>
      <p:sp>
        <p:nvSpPr>
          <p:cNvPr id="27" name="슬라이드 번호 개체 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485A7607-494C-479F-A8E1-291ACC9E0B0F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40B7623-AF05-4AB5-B166-7D9B8AB40CEE}" type="datetimeFigureOut">
              <a:rPr lang="ko-KR" altLang="en-US" smtClean="0"/>
              <a:t>2014-08-14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85A7607-494C-479F-A8E1-291ACC9E0B0F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40B7623-AF05-4AB5-B166-7D9B8AB40CEE}" type="datetimeFigureOut">
              <a:rPr lang="ko-KR" altLang="en-US" smtClean="0"/>
              <a:t>2014-08-14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85A7607-494C-479F-A8E1-291ACC9E0B0F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제목 1"/>
          <p:cNvSpPr>
            <a:spLocks noGrp="1"/>
          </p:cNvSpPr>
          <p:nvPr>
            <p:ph type="ctrTitle" hasCustomPrompt="1"/>
          </p:nvPr>
        </p:nvSpPr>
        <p:spPr>
          <a:xfrm>
            <a:off x="2604616" y="3068960"/>
            <a:ext cx="6539384" cy="578495"/>
          </a:xfrm>
        </p:spPr>
        <p:txBody>
          <a:bodyPr>
            <a:noAutofit/>
          </a:bodyPr>
          <a:lstStyle>
            <a:lvl1pPr algn="l">
              <a:defRPr lang="ko-KR" altLang="en-US" sz="2400" b="1" kern="1200" dirty="0"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16200000" scaled="1"/>
                  <a:tileRect/>
                </a:gradFill>
                <a:latin typeface="나눔고딕 ExtraBold" pitchFamily="50" charset="-127"/>
                <a:ea typeface="나눔고딕 ExtraBold" pitchFamily="50" charset="-127"/>
                <a:cs typeface="나눔고딕 ExtraBold" pitchFamily="50" charset="-127"/>
              </a:defRPr>
            </a:lvl1pPr>
          </a:lstStyle>
          <a:p>
            <a:r>
              <a:rPr lang="ko-KR" altLang="en-US" dirty="0" smtClean="0"/>
              <a:t>소제목 스타일 편집</a:t>
            </a:r>
            <a:endParaRPr lang="ko-KR" alt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제목 8"/>
          <p:cNvSpPr>
            <a:spLocks noGrp="1"/>
          </p:cNvSpPr>
          <p:nvPr>
            <p:ph type="title" hasCustomPrompt="1"/>
          </p:nvPr>
        </p:nvSpPr>
        <p:spPr>
          <a:xfrm>
            <a:off x="914400" y="260648"/>
            <a:ext cx="8229600" cy="413196"/>
          </a:xfrm>
        </p:spPr>
        <p:txBody>
          <a:bodyPr>
            <a:noAutofit/>
          </a:bodyPr>
          <a:lstStyle>
            <a:lvl1pPr algn="r">
              <a:defRPr lang="ko-KR" altLang="en-US" sz="2000" b="1" kern="1200" dirty="0"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16200000" scaled="1"/>
                  <a:tileRect/>
                </a:gradFill>
                <a:latin typeface="나눔고딕 ExtraBold" pitchFamily="50" charset="-127"/>
                <a:ea typeface="나눔고딕 ExtraBold" pitchFamily="50" charset="-127"/>
                <a:cs typeface="나눔고딕 ExtraBold" pitchFamily="50" charset="-127"/>
              </a:defRPr>
            </a:lvl1pPr>
          </a:lstStyle>
          <a:p>
            <a:r>
              <a:rPr lang="ko-KR" altLang="en-US" dirty="0" smtClean="0"/>
              <a:t>소제목 스타일 편집</a:t>
            </a:r>
            <a:endParaRPr lang="ko-KR" altLang="en-US" dirty="0"/>
          </a:p>
        </p:txBody>
      </p:sp>
      <p:cxnSp>
        <p:nvCxnSpPr>
          <p:cNvPr id="5" name="직선 연결선 4"/>
          <p:cNvCxnSpPr/>
          <p:nvPr/>
        </p:nvCxnSpPr>
        <p:spPr>
          <a:xfrm>
            <a:off x="1259632" y="729272"/>
            <a:ext cx="7776928" cy="0"/>
          </a:xfrm>
          <a:prstGeom prst="line">
            <a:avLst/>
          </a:prstGeom>
          <a:ln w="3175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_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제목 8"/>
          <p:cNvSpPr>
            <a:spLocks noGrp="1"/>
          </p:cNvSpPr>
          <p:nvPr>
            <p:ph type="title" hasCustomPrompt="1"/>
          </p:nvPr>
        </p:nvSpPr>
        <p:spPr>
          <a:xfrm>
            <a:off x="914400" y="260648"/>
            <a:ext cx="8229600" cy="413196"/>
          </a:xfrm>
        </p:spPr>
        <p:txBody>
          <a:bodyPr>
            <a:noAutofit/>
          </a:bodyPr>
          <a:lstStyle>
            <a:lvl1pPr algn="r">
              <a:defRPr lang="ko-KR" altLang="en-US" sz="2000" b="1" kern="1200" dirty="0"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16200000" scaled="1"/>
                  <a:tileRect/>
                </a:gradFill>
                <a:latin typeface="나눔고딕 ExtraBold" pitchFamily="50" charset="-127"/>
                <a:ea typeface="나눔고딕 ExtraBold" pitchFamily="50" charset="-127"/>
                <a:cs typeface="나눔고딕 ExtraBold" pitchFamily="50" charset="-127"/>
              </a:defRPr>
            </a:lvl1pPr>
          </a:lstStyle>
          <a:p>
            <a:r>
              <a:rPr lang="ko-KR" altLang="en-US" dirty="0" smtClean="0"/>
              <a:t>소제목 스타일 편집</a:t>
            </a:r>
            <a:endParaRPr lang="ko-KR" altLang="en-US" dirty="0"/>
          </a:p>
        </p:txBody>
      </p:sp>
      <p:cxnSp>
        <p:nvCxnSpPr>
          <p:cNvPr id="5" name="직선 연결선 4"/>
          <p:cNvCxnSpPr/>
          <p:nvPr/>
        </p:nvCxnSpPr>
        <p:spPr>
          <a:xfrm>
            <a:off x="1259632" y="729272"/>
            <a:ext cx="7776928" cy="0"/>
          </a:xfrm>
          <a:prstGeom prst="line">
            <a:avLst/>
          </a:prstGeom>
          <a:ln w="3175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3_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제목 8"/>
          <p:cNvSpPr>
            <a:spLocks noGrp="1"/>
          </p:cNvSpPr>
          <p:nvPr>
            <p:ph type="title" hasCustomPrompt="1"/>
          </p:nvPr>
        </p:nvSpPr>
        <p:spPr>
          <a:xfrm>
            <a:off x="914400" y="260648"/>
            <a:ext cx="8229600" cy="413196"/>
          </a:xfrm>
        </p:spPr>
        <p:txBody>
          <a:bodyPr>
            <a:noAutofit/>
          </a:bodyPr>
          <a:lstStyle>
            <a:lvl1pPr algn="r">
              <a:defRPr lang="ko-KR" altLang="en-US" sz="2000" b="1" kern="1200" dirty="0"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16200000" scaled="1"/>
                  <a:tileRect/>
                </a:gradFill>
                <a:latin typeface="나눔고딕 ExtraBold" pitchFamily="50" charset="-127"/>
                <a:ea typeface="나눔고딕 ExtraBold" pitchFamily="50" charset="-127"/>
                <a:cs typeface="나눔고딕 ExtraBold" pitchFamily="50" charset="-127"/>
              </a:defRPr>
            </a:lvl1pPr>
          </a:lstStyle>
          <a:p>
            <a:r>
              <a:rPr lang="ko-KR" altLang="en-US" dirty="0" smtClean="0"/>
              <a:t>소제목 스타일 편집</a:t>
            </a:r>
            <a:endParaRPr lang="ko-KR" altLang="en-US" dirty="0"/>
          </a:p>
        </p:txBody>
      </p:sp>
      <p:cxnSp>
        <p:nvCxnSpPr>
          <p:cNvPr id="5" name="직선 연결선 4"/>
          <p:cNvCxnSpPr/>
          <p:nvPr/>
        </p:nvCxnSpPr>
        <p:spPr>
          <a:xfrm>
            <a:off x="1259632" y="729272"/>
            <a:ext cx="7776928" cy="0"/>
          </a:xfrm>
          <a:prstGeom prst="line">
            <a:avLst/>
          </a:prstGeom>
          <a:ln w="3175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4_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제목 8"/>
          <p:cNvSpPr>
            <a:spLocks noGrp="1"/>
          </p:cNvSpPr>
          <p:nvPr>
            <p:ph type="title" hasCustomPrompt="1"/>
          </p:nvPr>
        </p:nvSpPr>
        <p:spPr>
          <a:xfrm>
            <a:off x="914400" y="260648"/>
            <a:ext cx="8229600" cy="413196"/>
          </a:xfrm>
        </p:spPr>
        <p:txBody>
          <a:bodyPr>
            <a:noAutofit/>
          </a:bodyPr>
          <a:lstStyle>
            <a:lvl1pPr algn="r">
              <a:defRPr lang="ko-KR" altLang="en-US" sz="2000" b="1" kern="1200" dirty="0"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16200000" scaled="1"/>
                  <a:tileRect/>
                </a:gradFill>
                <a:latin typeface="나눔고딕 ExtraBold" pitchFamily="50" charset="-127"/>
                <a:ea typeface="나눔고딕 ExtraBold" pitchFamily="50" charset="-127"/>
                <a:cs typeface="나눔고딕 ExtraBold" pitchFamily="50" charset="-127"/>
              </a:defRPr>
            </a:lvl1pPr>
          </a:lstStyle>
          <a:p>
            <a:r>
              <a:rPr lang="ko-KR" altLang="en-US" dirty="0" smtClean="0"/>
              <a:t>소제목 스타일 편집</a:t>
            </a:r>
            <a:endParaRPr lang="ko-KR" altLang="en-US" dirty="0"/>
          </a:p>
        </p:txBody>
      </p:sp>
      <p:cxnSp>
        <p:nvCxnSpPr>
          <p:cNvPr id="5" name="직선 연결선 4"/>
          <p:cNvCxnSpPr/>
          <p:nvPr/>
        </p:nvCxnSpPr>
        <p:spPr>
          <a:xfrm>
            <a:off x="1259632" y="729272"/>
            <a:ext cx="7776928" cy="0"/>
          </a:xfrm>
          <a:prstGeom prst="line">
            <a:avLst/>
          </a:prstGeom>
          <a:ln w="3175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5_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제목 8"/>
          <p:cNvSpPr>
            <a:spLocks noGrp="1"/>
          </p:cNvSpPr>
          <p:nvPr>
            <p:ph type="title" hasCustomPrompt="1"/>
          </p:nvPr>
        </p:nvSpPr>
        <p:spPr>
          <a:xfrm>
            <a:off x="914400" y="260648"/>
            <a:ext cx="8229600" cy="413196"/>
          </a:xfrm>
        </p:spPr>
        <p:txBody>
          <a:bodyPr>
            <a:noAutofit/>
          </a:bodyPr>
          <a:lstStyle>
            <a:lvl1pPr algn="r">
              <a:defRPr lang="ko-KR" altLang="en-US" sz="2000" b="1" kern="1200" dirty="0"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16200000" scaled="1"/>
                  <a:tileRect/>
                </a:gradFill>
                <a:latin typeface="나눔고딕 ExtraBold" pitchFamily="50" charset="-127"/>
                <a:ea typeface="나눔고딕 ExtraBold" pitchFamily="50" charset="-127"/>
                <a:cs typeface="나눔고딕 ExtraBold" pitchFamily="50" charset="-127"/>
              </a:defRPr>
            </a:lvl1pPr>
          </a:lstStyle>
          <a:p>
            <a:r>
              <a:rPr lang="ko-KR" altLang="en-US" dirty="0" smtClean="0"/>
              <a:t>소제목 스타일 편집</a:t>
            </a:r>
            <a:endParaRPr lang="ko-KR" altLang="en-US" dirty="0"/>
          </a:p>
        </p:txBody>
      </p:sp>
      <p:cxnSp>
        <p:nvCxnSpPr>
          <p:cNvPr id="5" name="직선 연결선 4"/>
          <p:cNvCxnSpPr/>
          <p:nvPr/>
        </p:nvCxnSpPr>
        <p:spPr>
          <a:xfrm>
            <a:off x="1259632" y="729272"/>
            <a:ext cx="7776928" cy="0"/>
          </a:xfrm>
          <a:prstGeom prst="line">
            <a:avLst/>
          </a:prstGeom>
          <a:ln w="3175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6_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제목 8"/>
          <p:cNvSpPr>
            <a:spLocks noGrp="1"/>
          </p:cNvSpPr>
          <p:nvPr>
            <p:ph type="title" hasCustomPrompt="1"/>
          </p:nvPr>
        </p:nvSpPr>
        <p:spPr>
          <a:xfrm>
            <a:off x="914400" y="260648"/>
            <a:ext cx="8229600" cy="413196"/>
          </a:xfrm>
        </p:spPr>
        <p:txBody>
          <a:bodyPr>
            <a:noAutofit/>
          </a:bodyPr>
          <a:lstStyle>
            <a:lvl1pPr algn="r">
              <a:defRPr lang="ko-KR" altLang="en-US" sz="2000" b="1" kern="1200" dirty="0"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16200000" scaled="1"/>
                  <a:tileRect/>
                </a:gradFill>
                <a:latin typeface="나눔고딕 ExtraBold" pitchFamily="50" charset="-127"/>
                <a:ea typeface="나눔고딕 ExtraBold" pitchFamily="50" charset="-127"/>
                <a:cs typeface="나눔고딕 ExtraBold" pitchFamily="50" charset="-127"/>
              </a:defRPr>
            </a:lvl1pPr>
          </a:lstStyle>
          <a:p>
            <a:r>
              <a:rPr lang="ko-KR" altLang="en-US" dirty="0" smtClean="0"/>
              <a:t>소제목 스타일 편집</a:t>
            </a:r>
            <a:endParaRPr lang="ko-KR" altLang="en-US" dirty="0"/>
          </a:p>
        </p:txBody>
      </p:sp>
      <p:cxnSp>
        <p:nvCxnSpPr>
          <p:cNvPr id="5" name="직선 연결선 4"/>
          <p:cNvCxnSpPr/>
          <p:nvPr/>
        </p:nvCxnSpPr>
        <p:spPr>
          <a:xfrm>
            <a:off x="1259632" y="729272"/>
            <a:ext cx="7776928" cy="0"/>
          </a:xfrm>
          <a:prstGeom prst="line">
            <a:avLst/>
          </a:prstGeom>
          <a:ln w="3175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7_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제목 8"/>
          <p:cNvSpPr>
            <a:spLocks noGrp="1"/>
          </p:cNvSpPr>
          <p:nvPr>
            <p:ph type="title" hasCustomPrompt="1"/>
          </p:nvPr>
        </p:nvSpPr>
        <p:spPr>
          <a:xfrm>
            <a:off x="914400" y="260648"/>
            <a:ext cx="8229600" cy="413196"/>
          </a:xfrm>
        </p:spPr>
        <p:txBody>
          <a:bodyPr>
            <a:noAutofit/>
          </a:bodyPr>
          <a:lstStyle>
            <a:lvl1pPr algn="r">
              <a:defRPr lang="ko-KR" altLang="en-US" sz="2000" b="1" kern="1200" dirty="0"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16200000" scaled="1"/>
                  <a:tileRect/>
                </a:gradFill>
                <a:latin typeface="나눔고딕 ExtraBold" pitchFamily="50" charset="-127"/>
                <a:ea typeface="나눔고딕 ExtraBold" pitchFamily="50" charset="-127"/>
                <a:cs typeface="나눔고딕 ExtraBold" pitchFamily="50" charset="-127"/>
              </a:defRPr>
            </a:lvl1pPr>
          </a:lstStyle>
          <a:p>
            <a:r>
              <a:rPr lang="ko-KR" altLang="en-US" dirty="0" smtClean="0"/>
              <a:t>소제목 스타일 편집</a:t>
            </a:r>
            <a:endParaRPr lang="ko-KR" altLang="en-US" dirty="0"/>
          </a:p>
        </p:txBody>
      </p:sp>
      <p:cxnSp>
        <p:nvCxnSpPr>
          <p:cNvPr id="5" name="직선 연결선 4"/>
          <p:cNvCxnSpPr/>
          <p:nvPr/>
        </p:nvCxnSpPr>
        <p:spPr>
          <a:xfrm>
            <a:off x="1259632" y="729272"/>
            <a:ext cx="7776928" cy="0"/>
          </a:xfrm>
          <a:prstGeom prst="line">
            <a:avLst/>
          </a:prstGeom>
          <a:ln w="3175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40B7623-AF05-4AB5-B166-7D9B8AB40CEE}" type="datetimeFigureOut">
              <a:rPr lang="ko-KR" altLang="en-US" smtClean="0"/>
              <a:t>2014-08-14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85A7607-494C-479F-A8E1-291ACC9E0B0F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7" name="제목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8_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제목 8"/>
          <p:cNvSpPr>
            <a:spLocks noGrp="1"/>
          </p:cNvSpPr>
          <p:nvPr>
            <p:ph type="title" hasCustomPrompt="1"/>
          </p:nvPr>
        </p:nvSpPr>
        <p:spPr>
          <a:xfrm>
            <a:off x="914400" y="260648"/>
            <a:ext cx="8229600" cy="413196"/>
          </a:xfrm>
        </p:spPr>
        <p:txBody>
          <a:bodyPr>
            <a:noAutofit/>
          </a:bodyPr>
          <a:lstStyle>
            <a:lvl1pPr algn="r">
              <a:defRPr lang="ko-KR" altLang="en-US" sz="2000" b="1" kern="1200" dirty="0"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16200000" scaled="1"/>
                  <a:tileRect/>
                </a:gradFill>
                <a:latin typeface="나눔고딕 ExtraBold" pitchFamily="50" charset="-127"/>
                <a:ea typeface="나눔고딕 ExtraBold" pitchFamily="50" charset="-127"/>
                <a:cs typeface="나눔고딕 ExtraBold" pitchFamily="50" charset="-127"/>
              </a:defRPr>
            </a:lvl1pPr>
          </a:lstStyle>
          <a:p>
            <a:r>
              <a:rPr lang="ko-KR" altLang="en-US" dirty="0" smtClean="0"/>
              <a:t>소제목 스타일 편집</a:t>
            </a:r>
            <a:endParaRPr lang="ko-KR" altLang="en-US" dirty="0"/>
          </a:p>
        </p:txBody>
      </p:sp>
      <p:cxnSp>
        <p:nvCxnSpPr>
          <p:cNvPr id="5" name="직선 연결선 4"/>
          <p:cNvCxnSpPr/>
          <p:nvPr/>
        </p:nvCxnSpPr>
        <p:spPr>
          <a:xfrm>
            <a:off x="1259632" y="729272"/>
            <a:ext cx="7776928" cy="0"/>
          </a:xfrm>
          <a:prstGeom prst="line">
            <a:avLst/>
          </a:prstGeom>
          <a:ln w="3175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9_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제목 8"/>
          <p:cNvSpPr>
            <a:spLocks noGrp="1"/>
          </p:cNvSpPr>
          <p:nvPr>
            <p:ph type="title" hasCustomPrompt="1"/>
          </p:nvPr>
        </p:nvSpPr>
        <p:spPr>
          <a:xfrm>
            <a:off x="914400" y="260648"/>
            <a:ext cx="8229600" cy="413196"/>
          </a:xfrm>
        </p:spPr>
        <p:txBody>
          <a:bodyPr>
            <a:noAutofit/>
          </a:bodyPr>
          <a:lstStyle>
            <a:lvl1pPr algn="r">
              <a:defRPr lang="ko-KR" altLang="en-US" sz="2000" b="1" kern="1200" dirty="0"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16200000" scaled="1"/>
                  <a:tileRect/>
                </a:gradFill>
                <a:latin typeface="나눔고딕 ExtraBold" pitchFamily="50" charset="-127"/>
                <a:ea typeface="나눔고딕 ExtraBold" pitchFamily="50" charset="-127"/>
                <a:cs typeface="나눔고딕 ExtraBold" pitchFamily="50" charset="-127"/>
              </a:defRPr>
            </a:lvl1pPr>
          </a:lstStyle>
          <a:p>
            <a:r>
              <a:rPr lang="ko-KR" altLang="en-US" dirty="0" smtClean="0"/>
              <a:t>소제목 스타일 편집</a:t>
            </a:r>
            <a:endParaRPr lang="ko-KR" altLang="en-US" dirty="0"/>
          </a:p>
        </p:txBody>
      </p:sp>
      <p:cxnSp>
        <p:nvCxnSpPr>
          <p:cNvPr id="5" name="직선 연결선 4"/>
          <p:cNvCxnSpPr/>
          <p:nvPr/>
        </p:nvCxnSpPr>
        <p:spPr>
          <a:xfrm>
            <a:off x="1259632" y="729272"/>
            <a:ext cx="7776928" cy="0"/>
          </a:xfrm>
          <a:prstGeom prst="line">
            <a:avLst/>
          </a:prstGeom>
          <a:ln w="3175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0_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제목 8"/>
          <p:cNvSpPr>
            <a:spLocks noGrp="1"/>
          </p:cNvSpPr>
          <p:nvPr>
            <p:ph type="title" hasCustomPrompt="1"/>
          </p:nvPr>
        </p:nvSpPr>
        <p:spPr>
          <a:xfrm>
            <a:off x="914400" y="260648"/>
            <a:ext cx="8229600" cy="413196"/>
          </a:xfrm>
        </p:spPr>
        <p:txBody>
          <a:bodyPr>
            <a:noAutofit/>
          </a:bodyPr>
          <a:lstStyle>
            <a:lvl1pPr algn="r">
              <a:defRPr lang="ko-KR" altLang="en-US" sz="2000" b="1" kern="1200" dirty="0"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16200000" scaled="1"/>
                  <a:tileRect/>
                </a:gradFill>
                <a:latin typeface="나눔고딕 ExtraBold" pitchFamily="50" charset="-127"/>
                <a:ea typeface="나눔고딕 ExtraBold" pitchFamily="50" charset="-127"/>
                <a:cs typeface="나눔고딕 ExtraBold" pitchFamily="50" charset="-127"/>
              </a:defRPr>
            </a:lvl1pPr>
          </a:lstStyle>
          <a:p>
            <a:r>
              <a:rPr lang="ko-KR" altLang="en-US" dirty="0" smtClean="0"/>
              <a:t>소제목 스타일 편집</a:t>
            </a:r>
            <a:endParaRPr lang="ko-KR" altLang="en-US" dirty="0"/>
          </a:p>
        </p:txBody>
      </p:sp>
      <p:cxnSp>
        <p:nvCxnSpPr>
          <p:cNvPr id="5" name="직선 연결선 4"/>
          <p:cNvCxnSpPr/>
          <p:nvPr/>
        </p:nvCxnSpPr>
        <p:spPr>
          <a:xfrm>
            <a:off x="1259632" y="729272"/>
            <a:ext cx="7776928" cy="0"/>
          </a:xfrm>
          <a:prstGeom prst="line">
            <a:avLst/>
          </a:prstGeom>
          <a:ln w="3175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1_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제목 8"/>
          <p:cNvSpPr>
            <a:spLocks noGrp="1"/>
          </p:cNvSpPr>
          <p:nvPr>
            <p:ph type="title" hasCustomPrompt="1"/>
          </p:nvPr>
        </p:nvSpPr>
        <p:spPr>
          <a:xfrm>
            <a:off x="914400" y="260648"/>
            <a:ext cx="8229600" cy="413196"/>
          </a:xfrm>
        </p:spPr>
        <p:txBody>
          <a:bodyPr>
            <a:noAutofit/>
          </a:bodyPr>
          <a:lstStyle>
            <a:lvl1pPr algn="r">
              <a:defRPr lang="ko-KR" altLang="en-US" sz="2000" b="1" kern="1200" dirty="0"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16200000" scaled="1"/>
                  <a:tileRect/>
                </a:gradFill>
                <a:latin typeface="나눔고딕 ExtraBold" pitchFamily="50" charset="-127"/>
                <a:ea typeface="나눔고딕 ExtraBold" pitchFamily="50" charset="-127"/>
                <a:cs typeface="나눔고딕 ExtraBold" pitchFamily="50" charset="-127"/>
              </a:defRPr>
            </a:lvl1pPr>
          </a:lstStyle>
          <a:p>
            <a:r>
              <a:rPr lang="ko-KR" altLang="en-US" dirty="0" smtClean="0"/>
              <a:t>소제목 스타일 편집</a:t>
            </a:r>
            <a:endParaRPr lang="ko-KR" altLang="en-US" dirty="0"/>
          </a:p>
        </p:txBody>
      </p:sp>
      <p:cxnSp>
        <p:nvCxnSpPr>
          <p:cNvPr id="5" name="직선 연결선 4"/>
          <p:cNvCxnSpPr/>
          <p:nvPr/>
        </p:nvCxnSpPr>
        <p:spPr>
          <a:xfrm>
            <a:off x="1259632" y="729272"/>
            <a:ext cx="7776928" cy="0"/>
          </a:xfrm>
          <a:prstGeom prst="line">
            <a:avLst/>
          </a:prstGeom>
          <a:ln w="3175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2_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제목 8"/>
          <p:cNvSpPr>
            <a:spLocks noGrp="1"/>
          </p:cNvSpPr>
          <p:nvPr>
            <p:ph type="title" hasCustomPrompt="1"/>
          </p:nvPr>
        </p:nvSpPr>
        <p:spPr>
          <a:xfrm>
            <a:off x="914400" y="260648"/>
            <a:ext cx="8229600" cy="413196"/>
          </a:xfrm>
        </p:spPr>
        <p:txBody>
          <a:bodyPr>
            <a:noAutofit/>
          </a:bodyPr>
          <a:lstStyle>
            <a:lvl1pPr algn="r">
              <a:defRPr lang="ko-KR" altLang="en-US" sz="2000" b="1" kern="1200" dirty="0"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16200000" scaled="1"/>
                  <a:tileRect/>
                </a:gradFill>
                <a:latin typeface="나눔고딕 ExtraBold" pitchFamily="50" charset="-127"/>
                <a:ea typeface="나눔고딕 ExtraBold" pitchFamily="50" charset="-127"/>
                <a:cs typeface="나눔고딕 ExtraBold" pitchFamily="50" charset="-127"/>
              </a:defRPr>
            </a:lvl1pPr>
          </a:lstStyle>
          <a:p>
            <a:r>
              <a:rPr lang="ko-KR" altLang="en-US" dirty="0" smtClean="0"/>
              <a:t>소제목 스타일 편집</a:t>
            </a:r>
            <a:endParaRPr lang="ko-KR" altLang="en-US" dirty="0"/>
          </a:p>
        </p:txBody>
      </p:sp>
      <p:cxnSp>
        <p:nvCxnSpPr>
          <p:cNvPr id="5" name="직선 연결선 4"/>
          <p:cNvCxnSpPr/>
          <p:nvPr/>
        </p:nvCxnSpPr>
        <p:spPr>
          <a:xfrm>
            <a:off x="1259632" y="729272"/>
            <a:ext cx="7776928" cy="0"/>
          </a:xfrm>
          <a:prstGeom prst="line">
            <a:avLst/>
          </a:prstGeom>
          <a:ln w="3175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3_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제목 8"/>
          <p:cNvSpPr>
            <a:spLocks noGrp="1"/>
          </p:cNvSpPr>
          <p:nvPr>
            <p:ph type="title" hasCustomPrompt="1"/>
          </p:nvPr>
        </p:nvSpPr>
        <p:spPr>
          <a:xfrm>
            <a:off x="914400" y="260648"/>
            <a:ext cx="8229600" cy="413196"/>
          </a:xfrm>
        </p:spPr>
        <p:txBody>
          <a:bodyPr>
            <a:noAutofit/>
          </a:bodyPr>
          <a:lstStyle>
            <a:lvl1pPr algn="r">
              <a:defRPr lang="ko-KR" altLang="en-US" sz="2000" b="1" kern="1200" dirty="0"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16200000" scaled="1"/>
                  <a:tileRect/>
                </a:gradFill>
                <a:latin typeface="나눔고딕 ExtraBold" pitchFamily="50" charset="-127"/>
                <a:ea typeface="나눔고딕 ExtraBold" pitchFamily="50" charset="-127"/>
                <a:cs typeface="나눔고딕 ExtraBold" pitchFamily="50" charset="-127"/>
              </a:defRPr>
            </a:lvl1pPr>
          </a:lstStyle>
          <a:p>
            <a:r>
              <a:rPr lang="ko-KR" altLang="en-US" dirty="0" smtClean="0"/>
              <a:t>소제목 스타일 편집</a:t>
            </a:r>
            <a:endParaRPr lang="ko-KR" altLang="en-US" dirty="0"/>
          </a:p>
        </p:txBody>
      </p:sp>
      <p:cxnSp>
        <p:nvCxnSpPr>
          <p:cNvPr id="5" name="직선 연결선 4"/>
          <p:cNvCxnSpPr/>
          <p:nvPr/>
        </p:nvCxnSpPr>
        <p:spPr>
          <a:xfrm>
            <a:off x="1259632" y="729272"/>
            <a:ext cx="7776928" cy="0"/>
          </a:xfrm>
          <a:prstGeom prst="line">
            <a:avLst/>
          </a:prstGeom>
          <a:ln w="3175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4_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제목 8"/>
          <p:cNvSpPr>
            <a:spLocks noGrp="1"/>
          </p:cNvSpPr>
          <p:nvPr>
            <p:ph type="title" hasCustomPrompt="1"/>
          </p:nvPr>
        </p:nvSpPr>
        <p:spPr>
          <a:xfrm>
            <a:off x="914400" y="260648"/>
            <a:ext cx="8229600" cy="413196"/>
          </a:xfrm>
        </p:spPr>
        <p:txBody>
          <a:bodyPr>
            <a:noAutofit/>
          </a:bodyPr>
          <a:lstStyle>
            <a:lvl1pPr algn="r">
              <a:defRPr lang="ko-KR" altLang="en-US" sz="2000" b="1" kern="1200" dirty="0"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16200000" scaled="1"/>
                  <a:tileRect/>
                </a:gradFill>
                <a:latin typeface="나눔고딕 ExtraBold" pitchFamily="50" charset="-127"/>
                <a:ea typeface="나눔고딕 ExtraBold" pitchFamily="50" charset="-127"/>
                <a:cs typeface="나눔고딕 ExtraBold" pitchFamily="50" charset="-127"/>
              </a:defRPr>
            </a:lvl1pPr>
          </a:lstStyle>
          <a:p>
            <a:r>
              <a:rPr lang="ko-KR" altLang="en-US" dirty="0" smtClean="0"/>
              <a:t>소제목 스타일 편집</a:t>
            </a:r>
            <a:endParaRPr lang="ko-KR" altLang="en-US" dirty="0"/>
          </a:p>
        </p:txBody>
      </p:sp>
      <p:cxnSp>
        <p:nvCxnSpPr>
          <p:cNvPr id="5" name="직선 연결선 4"/>
          <p:cNvCxnSpPr/>
          <p:nvPr/>
        </p:nvCxnSpPr>
        <p:spPr>
          <a:xfrm>
            <a:off x="1259632" y="729272"/>
            <a:ext cx="7776928" cy="0"/>
          </a:xfrm>
          <a:prstGeom prst="line">
            <a:avLst/>
          </a:prstGeom>
          <a:ln w="3175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5_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제목 8"/>
          <p:cNvSpPr>
            <a:spLocks noGrp="1"/>
          </p:cNvSpPr>
          <p:nvPr>
            <p:ph type="title" hasCustomPrompt="1"/>
          </p:nvPr>
        </p:nvSpPr>
        <p:spPr>
          <a:xfrm>
            <a:off x="914400" y="260648"/>
            <a:ext cx="8229600" cy="413196"/>
          </a:xfrm>
        </p:spPr>
        <p:txBody>
          <a:bodyPr>
            <a:noAutofit/>
          </a:bodyPr>
          <a:lstStyle>
            <a:lvl1pPr algn="r">
              <a:defRPr lang="ko-KR" altLang="en-US" sz="2000" b="1" kern="1200" dirty="0"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16200000" scaled="1"/>
                  <a:tileRect/>
                </a:gradFill>
                <a:latin typeface="나눔고딕 ExtraBold" pitchFamily="50" charset="-127"/>
                <a:ea typeface="나눔고딕 ExtraBold" pitchFamily="50" charset="-127"/>
                <a:cs typeface="나눔고딕 ExtraBold" pitchFamily="50" charset="-127"/>
              </a:defRPr>
            </a:lvl1pPr>
          </a:lstStyle>
          <a:p>
            <a:r>
              <a:rPr lang="ko-KR" altLang="en-US" dirty="0" smtClean="0"/>
              <a:t>소제목 스타일 편집</a:t>
            </a:r>
            <a:endParaRPr lang="ko-KR" altLang="en-US" dirty="0"/>
          </a:p>
        </p:txBody>
      </p:sp>
      <p:cxnSp>
        <p:nvCxnSpPr>
          <p:cNvPr id="5" name="직선 연결선 4"/>
          <p:cNvCxnSpPr/>
          <p:nvPr/>
        </p:nvCxnSpPr>
        <p:spPr>
          <a:xfrm>
            <a:off x="1259632" y="729272"/>
            <a:ext cx="7776928" cy="0"/>
          </a:xfrm>
          <a:prstGeom prst="line">
            <a:avLst/>
          </a:prstGeom>
          <a:ln w="3175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6_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제목 8"/>
          <p:cNvSpPr>
            <a:spLocks noGrp="1"/>
          </p:cNvSpPr>
          <p:nvPr>
            <p:ph type="title" hasCustomPrompt="1"/>
          </p:nvPr>
        </p:nvSpPr>
        <p:spPr>
          <a:xfrm>
            <a:off x="914400" y="260648"/>
            <a:ext cx="8229600" cy="413196"/>
          </a:xfrm>
        </p:spPr>
        <p:txBody>
          <a:bodyPr>
            <a:noAutofit/>
          </a:bodyPr>
          <a:lstStyle>
            <a:lvl1pPr algn="r">
              <a:defRPr lang="ko-KR" altLang="en-US" sz="2000" b="1" kern="1200" dirty="0"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16200000" scaled="1"/>
                  <a:tileRect/>
                </a:gradFill>
                <a:latin typeface="나눔고딕 ExtraBold" pitchFamily="50" charset="-127"/>
                <a:ea typeface="나눔고딕 ExtraBold" pitchFamily="50" charset="-127"/>
                <a:cs typeface="나눔고딕 ExtraBold" pitchFamily="50" charset="-127"/>
              </a:defRPr>
            </a:lvl1pPr>
          </a:lstStyle>
          <a:p>
            <a:r>
              <a:rPr lang="ko-KR" altLang="en-US" dirty="0" smtClean="0"/>
              <a:t>소제목 스타일 편집</a:t>
            </a:r>
            <a:endParaRPr lang="ko-KR" altLang="en-US" dirty="0"/>
          </a:p>
        </p:txBody>
      </p:sp>
      <p:cxnSp>
        <p:nvCxnSpPr>
          <p:cNvPr id="5" name="직선 연결선 4"/>
          <p:cNvCxnSpPr/>
          <p:nvPr/>
        </p:nvCxnSpPr>
        <p:spPr>
          <a:xfrm>
            <a:off x="1259632" y="729272"/>
            <a:ext cx="7776928" cy="0"/>
          </a:xfrm>
          <a:prstGeom prst="line">
            <a:avLst/>
          </a:prstGeom>
          <a:ln w="3175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7_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제목 8"/>
          <p:cNvSpPr>
            <a:spLocks noGrp="1"/>
          </p:cNvSpPr>
          <p:nvPr>
            <p:ph type="title" hasCustomPrompt="1"/>
          </p:nvPr>
        </p:nvSpPr>
        <p:spPr>
          <a:xfrm>
            <a:off x="914400" y="260648"/>
            <a:ext cx="8229600" cy="413196"/>
          </a:xfrm>
        </p:spPr>
        <p:txBody>
          <a:bodyPr>
            <a:noAutofit/>
          </a:bodyPr>
          <a:lstStyle>
            <a:lvl1pPr algn="r">
              <a:defRPr lang="ko-KR" altLang="en-US" sz="2000" b="1" kern="1200" dirty="0"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16200000" scaled="1"/>
                  <a:tileRect/>
                </a:gradFill>
                <a:latin typeface="나눔고딕 ExtraBold" pitchFamily="50" charset="-127"/>
                <a:ea typeface="나눔고딕 ExtraBold" pitchFamily="50" charset="-127"/>
                <a:cs typeface="나눔고딕 ExtraBold" pitchFamily="50" charset="-127"/>
              </a:defRPr>
            </a:lvl1pPr>
          </a:lstStyle>
          <a:p>
            <a:r>
              <a:rPr lang="ko-KR" altLang="en-US" dirty="0" smtClean="0"/>
              <a:t>소제목 스타일 편집</a:t>
            </a:r>
            <a:endParaRPr lang="ko-KR" altLang="en-US" dirty="0"/>
          </a:p>
        </p:txBody>
      </p:sp>
      <p:cxnSp>
        <p:nvCxnSpPr>
          <p:cNvPr id="5" name="직선 연결선 4"/>
          <p:cNvCxnSpPr/>
          <p:nvPr/>
        </p:nvCxnSpPr>
        <p:spPr>
          <a:xfrm>
            <a:off x="1259632" y="729272"/>
            <a:ext cx="7776928" cy="0"/>
          </a:xfrm>
          <a:prstGeom prst="line">
            <a:avLst/>
          </a:prstGeom>
          <a:ln w="3175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40B7623-AF05-4AB5-B166-7D9B8AB40CEE}" type="datetimeFigureOut">
              <a:rPr lang="ko-KR" altLang="en-US" smtClean="0"/>
              <a:t>2014-08-14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85A7607-494C-479F-A8E1-291ACC9E0B0F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7" name="갈매기형 수장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>
              <a:latin typeface="맑은 고딕" pitchFamily="50" charset="-127"/>
            </a:endParaRPr>
          </a:p>
        </p:txBody>
      </p:sp>
      <p:sp>
        <p:nvSpPr>
          <p:cNvPr id="8" name="갈매기형 수장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>
              <a:latin typeface="맑은 고딕" pitchFamily="50" charset="-127"/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8_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제목 8"/>
          <p:cNvSpPr>
            <a:spLocks noGrp="1"/>
          </p:cNvSpPr>
          <p:nvPr>
            <p:ph type="title" hasCustomPrompt="1"/>
          </p:nvPr>
        </p:nvSpPr>
        <p:spPr>
          <a:xfrm>
            <a:off x="914400" y="260648"/>
            <a:ext cx="8229600" cy="413196"/>
          </a:xfrm>
        </p:spPr>
        <p:txBody>
          <a:bodyPr>
            <a:noAutofit/>
          </a:bodyPr>
          <a:lstStyle>
            <a:lvl1pPr algn="r">
              <a:defRPr lang="ko-KR" altLang="en-US" sz="2000" b="1" kern="1200" dirty="0"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16200000" scaled="1"/>
                  <a:tileRect/>
                </a:gradFill>
                <a:latin typeface="나눔고딕 ExtraBold" pitchFamily="50" charset="-127"/>
                <a:ea typeface="나눔고딕 ExtraBold" pitchFamily="50" charset="-127"/>
                <a:cs typeface="나눔고딕 ExtraBold" pitchFamily="50" charset="-127"/>
              </a:defRPr>
            </a:lvl1pPr>
          </a:lstStyle>
          <a:p>
            <a:r>
              <a:rPr lang="ko-KR" altLang="en-US" dirty="0" smtClean="0"/>
              <a:t>소제목 스타일 편집</a:t>
            </a:r>
            <a:endParaRPr lang="ko-KR" altLang="en-US" dirty="0"/>
          </a:p>
        </p:txBody>
      </p:sp>
      <p:cxnSp>
        <p:nvCxnSpPr>
          <p:cNvPr id="5" name="직선 연결선 4"/>
          <p:cNvCxnSpPr/>
          <p:nvPr/>
        </p:nvCxnSpPr>
        <p:spPr>
          <a:xfrm>
            <a:off x="1259632" y="729272"/>
            <a:ext cx="7776928" cy="0"/>
          </a:xfrm>
          <a:prstGeom prst="line">
            <a:avLst/>
          </a:prstGeom>
          <a:ln w="3175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9_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제목 8"/>
          <p:cNvSpPr>
            <a:spLocks noGrp="1"/>
          </p:cNvSpPr>
          <p:nvPr>
            <p:ph type="title" hasCustomPrompt="1"/>
          </p:nvPr>
        </p:nvSpPr>
        <p:spPr>
          <a:xfrm>
            <a:off x="914400" y="260648"/>
            <a:ext cx="8229600" cy="413196"/>
          </a:xfrm>
        </p:spPr>
        <p:txBody>
          <a:bodyPr>
            <a:noAutofit/>
          </a:bodyPr>
          <a:lstStyle>
            <a:lvl1pPr algn="r">
              <a:defRPr lang="ko-KR" altLang="en-US" sz="2000" b="1" kern="1200" dirty="0"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16200000" scaled="1"/>
                  <a:tileRect/>
                </a:gradFill>
                <a:latin typeface="나눔고딕 ExtraBold" pitchFamily="50" charset="-127"/>
                <a:ea typeface="나눔고딕 ExtraBold" pitchFamily="50" charset="-127"/>
                <a:cs typeface="나눔고딕 ExtraBold" pitchFamily="50" charset="-127"/>
              </a:defRPr>
            </a:lvl1pPr>
          </a:lstStyle>
          <a:p>
            <a:r>
              <a:rPr lang="ko-KR" altLang="en-US" dirty="0" smtClean="0"/>
              <a:t>소제목 스타일 편집</a:t>
            </a:r>
            <a:endParaRPr lang="ko-KR" altLang="en-US" dirty="0"/>
          </a:p>
        </p:txBody>
      </p:sp>
      <p:cxnSp>
        <p:nvCxnSpPr>
          <p:cNvPr id="5" name="직선 연결선 4"/>
          <p:cNvCxnSpPr/>
          <p:nvPr/>
        </p:nvCxnSpPr>
        <p:spPr>
          <a:xfrm>
            <a:off x="1259632" y="729272"/>
            <a:ext cx="7776928" cy="0"/>
          </a:xfrm>
          <a:prstGeom prst="line">
            <a:avLst/>
          </a:prstGeom>
          <a:ln w="3175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0_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제목 8"/>
          <p:cNvSpPr>
            <a:spLocks noGrp="1"/>
          </p:cNvSpPr>
          <p:nvPr>
            <p:ph type="title" hasCustomPrompt="1"/>
          </p:nvPr>
        </p:nvSpPr>
        <p:spPr>
          <a:xfrm>
            <a:off x="914400" y="260648"/>
            <a:ext cx="8229600" cy="413196"/>
          </a:xfrm>
        </p:spPr>
        <p:txBody>
          <a:bodyPr>
            <a:noAutofit/>
          </a:bodyPr>
          <a:lstStyle>
            <a:lvl1pPr algn="r">
              <a:defRPr lang="ko-KR" altLang="en-US" sz="2000" b="1" kern="1200" dirty="0"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16200000" scaled="1"/>
                  <a:tileRect/>
                </a:gradFill>
                <a:latin typeface="나눔고딕 ExtraBold" pitchFamily="50" charset="-127"/>
                <a:ea typeface="나눔고딕 ExtraBold" pitchFamily="50" charset="-127"/>
                <a:cs typeface="나눔고딕 ExtraBold" pitchFamily="50" charset="-127"/>
              </a:defRPr>
            </a:lvl1pPr>
          </a:lstStyle>
          <a:p>
            <a:r>
              <a:rPr lang="ko-KR" altLang="en-US" dirty="0" smtClean="0"/>
              <a:t>소제목 스타일 편집</a:t>
            </a:r>
            <a:endParaRPr lang="ko-KR" altLang="en-US" dirty="0"/>
          </a:p>
        </p:txBody>
      </p:sp>
      <p:cxnSp>
        <p:nvCxnSpPr>
          <p:cNvPr id="5" name="직선 연결선 4"/>
          <p:cNvCxnSpPr/>
          <p:nvPr/>
        </p:nvCxnSpPr>
        <p:spPr>
          <a:xfrm>
            <a:off x="1259632" y="729272"/>
            <a:ext cx="7776928" cy="0"/>
          </a:xfrm>
          <a:prstGeom prst="line">
            <a:avLst/>
          </a:prstGeom>
          <a:ln w="3175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1_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제목 8"/>
          <p:cNvSpPr>
            <a:spLocks noGrp="1"/>
          </p:cNvSpPr>
          <p:nvPr>
            <p:ph type="title" hasCustomPrompt="1"/>
          </p:nvPr>
        </p:nvSpPr>
        <p:spPr>
          <a:xfrm>
            <a:off x="914400" y="260648"/>
            <a:ext cx="8229600" cy="413196"/>
          </a:xfrm>
        </p:spPr>
        <p:txBody>
          <a:bodyPr>
            <a:noAutofit/>
          </a:bodyPr>
          <a:lstStyle>
            <a:lvl1pPr algn="r">
              <a:defRPr lang="ko-KR" altLang="en-US" sz="2000" b="1" kern="1200" dirty="0"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16200000" scaled="1"/>
                  <a:tileRect/>
                </a:gradFill>
                <a:latin typeface="나눔고딕 ExtraBold" pitchFamily="50" charset="-127"/>
                <a:ea typeface="나눔고딕 ExtraBold" pitchFamily="50" charset="-127"/>
                <a:cs typeface="나눔고딕 ExtraBold" pitchFamily="50" charset="-127"/>
              </a:defRPr>
            </a:lvl1pPr>
          </a:lstStyle>
          <a:p>
            <a:r>
              <a:rPr lang="ko-KR" altLang="en-US" dirty="0" smtClean="0"/>
              <a:t>소제목 스타일 편집</a:t>
            </a:r>
            <a:endParaRPr lang="ko-KR" altLang="en-US" dirty="0"/>
          </a:p>
        </p:txBody>
      </p:sp>
      <p:cxnSp>
        <p:nvCxnSpPr>
          <p:cNvPr id="5" name="직선 연결선 4"/>
          <p:cNvCxnSpPr/>
          <p:nvPr/>
        </p:nvCxnSpPr>
        <p:spPr>
          <a:xfrm>
            <a:off x="1259632" y="729272"/>
            <a:ext cx="7776928" cy="0"/>
          </a:xfrm>
          <a:prstGeom prst="line">
            <a:avLst/>
          </a:prstGeom>
          <a:ln w="3175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2_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제목 8"/>
          <p:cNvSpPr>
            <a:spLocks noGrp="1"/>
          </p:cNvSpPr>
          <p:nvPr>
            <p:ph type="title" hasCustomPrompt="1"/>
          </p:nvPr>
        </p:nvSpPr>
        <p:spPr>
          <a:xfrm>
            <a:off x="914400" y="260648"/>
            <a:ext cx="8229600" cy="413196"/>
          </a:xfrm>
        </p:spPr>
        <p:txBody>
          <a:bodyPr>
            <a:noAutofit/>
          </a:bodyPr>
          <a:lstStyle>
            <a:lvl1pPr algn="r">
              <a:defRPr lang="ko-KR" altLang="en-US" sz="2000" b="1" kern="1200" dirty="0"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16200000" scaled="1"/>
                  <a:tileRect/>
                </a:gradFill>
                <a:latin typeface="나눔고딕 ExtraBold" pitchFamily="50" charset="-127"/>
                <a:ea typeface="나눔고딕 ExtraBold" pitchFamily="50" charset="-127"/>
                <a:cs typeface="나눔고딕 ExtraBold" pitchFamily="50" charset="-127"/>
              </a:defRPr>
            </a:lvl1pPr>
          </a:lstStyle>
          <a:p>
            <a:r>
              <a:rPr lang="ko-KR" altLang="en-US" dirty="0" smtClean="0"/>
              <a:t>소제목 스타일 편집</a:t>
            </a:r>
            <a:endParaRPr lang="ko-KR" altLang="en-US" dirty="0"/>
          </a:p>
        </p:txBody>
      </p:sp>
      <p:cxnSp>
        <p:nvCxnSpPr>
          <p:cNvPr id="5" name="직선 연결선 4"/>
          <p:cNvCxnSpPr/>
          <p:nvPr/>
        </p:nvCxnSpPr>
        <p:spPr>
          <a:xfrm>
            <a:off x="1259632" y="729272"/>
            <a:ext cx="7776928" cy="0"/>
          </a:xfrm>
          <a:prstGeom prst="line">
            <a:avLst/>
          </a:prstGeom>
          <a:ln w="3175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3_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제목 8"/>
          <p:cNvSpPr>
            <a:spLocks noGrp="1"/>
          </p:cNvSpPr>
          <p:nvPr>
            <p:ph type="title" hasCustomPrompt="1"/>
          </p:nvPr>
        </p:nvSpPr>
        <p:spPr>
          <a:xfrm>
            <a:off x="914400" y="260648"/>
            <a:ext cx="8229600" cy="413196"/>
          </a:xfrm>
        </p:spPr>
        <p:txBody>
          <a:bodyPr>
            <a:noAutofit/>
          </a:bodyPr>
          <a:lstStyle>
            <a:lvl1pPr algn="r">
              <a:defRPr lang="ko-KR" altLang="en-US" sz="2000" b="1" kern="1200" dirty="0"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16200000" scaled="1"/>
                  <a:tileRect/>
                </a:gradFill>
                <a:latin typeface="나눔고딕 ExtraBold" pitchFamily="50" charset="-127"/>
                <a:ea typeface="나눔고딕 ExtraBold" pitchFamily="50" charset="-127"/>
                <a:cs typeface="나눔고딕 ExtraBold" pitchFamily="50" charset="-127"/>
              </a:defRPr>
            </a:lvl1pPr>
          </a:lstStyle>
          <a:p>
            <a:r>
              <a:rPr lang="ko-KR" altLang="en-US" dirty="0" smtClean="0"/>
              <a:t>소제목 스타일 편집</a:t>
            </a:r>
            <a:endParaRPr lang="ko-KR" altLang="en-US" dirty="0"/>
          </a:p>
        </p:txBody>
      </p:sp>
      <p:cxnSp>
        <p:nvCxnSpPr>
          <p:cNvPr id="5" name="직선 연결선 4"/>
          <p:cNvCxnSpPr/>
          <p:nvPr/>
        </p:nvCxnSpPr>
        <p:spPr>
          <a:xfrm>
            <a:off x="1259632" y="729272"/>
            <a:ext cx="7776928" cy="0"/>
          </a:xfrm>
          <a:prstGeom prst="line">
            <a:avLst/>
          </a:prstGeom>
          <a:ln w="3175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4_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제목 8"/>
          <p:cNvSpPr>
            <a:spLocks noGrp="1"/>
          </p:cNvSpPr>
          <p:nvPr>
            <p:ph type="title" hasCustomPrompt="1"/>
          </p:nvPr>
        </p:nvSpPr>
        <p:spPr>
          <a:xfrm>
            <a:off x="914400" y="260648"/>
            <a:ext cx="8229600" cy="413196"/>
          </a:xfrm>
        </p:spPr>
        <p:txBody>
          <a:bodyPr>
            <a:noAutofit/>
          </a:bodyPr>
          <a:lstStyle>
            <a:lvl1pPr algn="r">
              <a:defRPr lang="ko-KR" altLang="en-US" sz="2000" b="1" kern="1200" dirty="0"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16200000" scaled="1"/>
                  <a:tileRect/>
                </a:gradFill>
                <a:latin typeface="나눔고딕 ExtraBold" pitchFamily="50" charset="-127"/>
                <a:ea typeface="나눔고딕 ExtraBold" pitchFamily="50" charset="-127"/>
                <a:cs typeface="나눔고딕 ExtraBold" pitchFamily="50" charset="-127"/>
              </a:defRPr>
            </a:lvl1pPr>
          </a:lstStyle>
          <a:p>
            <a:r>
              <a:rPr lang="ko-KR" altLang="en-US" dirty="0" smtClean="0"/>
              <a:t>소제목 스타일 편집</a:t>
            </a:r>
            <a:endParaRPr lang="ko-KR" altLang="en-US" dirty="0"/>
          </a:p>
        </p:txBody>
      </p:sp>
      <p:cxnSp>
        <p:nvCxnSpPr>
          <p:cNvPr id="5" name="직선 연결선 4"/>
          <p:cNvCxnSpPr/>
          <p:nvPr/>
        </p:nvCxnSpPr>
        <p:spPr>
          <a:xfrm>
            <a:off x="1259632" y="729272"/>
            <a:ext cx="7776928" cy="0"/>
          </a:xfrm>
          <a:prstGeom prst="line">
            <a:avLst/>
          </a:prstGeom>
          <a:ln w="3175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2258706" y="3136613"/>
            <a:ext cx="478528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3200" b="0" kern="1200" dirty="0" smtClean="0"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16200000" scaled="1"/>
                  <a:tileRect/>
                </a:gradFill>
                <a:latin typeface="나눔고딕 ExtraBold" pitchFamily="50" charset="-127"/>
                <a:ea typeface="나눔고딕 ExtraBold" pitchFamily="50" charset="-127"/>
                <a:cs typeface="조선일보명조" pitchFamily="18" charset="-127"/>
              </a:rPr>
              <a:t>경청해 주셔서 감사합니다</a:t>
            </a:r>
            <a:r>
              <a:rPr lang="en-US" altLang="ko-KR" sz="3200" b="0" kern="1200" dirty="0" smtClean="0"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16200000" scaled="1"/>
                  <a:tileRect/>
                </a:gradFill>
                <a:latin typeface="나눔고딕 ExtraBold" pitchFamily="50" charset="-127"/>
                <a:ea typeface="나눔고딕 ExtraBold" pitchFamily="50" charset="-127"/>
                <a:cs typeface="조선일보명조" pitchFamily="18" charset="-127"/>
              </a:rPr>
              <a:t>.</a:t>
            </a:r>
            <a:endParaRPr lang="ko-KR" altLang="en-US" sz="3200" b="0" kern="1200" dirty="0" smtClean="0">
              <a:gradFill flip="none" rotWithShape="1">
                <a:gsLst>
                  <a:gs pos="0">
                    <a:schemeClr val="tx1">
                      <a:lumMod val="65000"/>
                      <a:lumOff val="35000"/>
                    </a:schemeClr>
                  </a:gs>
                  <a:gs pos="100000">
                    <a:schemeClr val="tx1">
                      <a:lumMod val="85000"/>
                      <a:lumOff val="15000"/>
                    </a:schemeClr>
                  </a:gs>
                </a:gsLst>
                <a:lin ang="16200000" scaled="1"/>
                <a:tileRect/>
              </a:gradFill>
              <a:latin typeface="나눔고딕 ExtraBold" pitchFamily="50" charset="-127"/>
              <a:ea typeface="나눔고딕 ExtraBold" pitchFamily="50" charset="-127"/>
              <a:cs typeface="조선일보명조" pitchFamily="18" charset="-127"/>
            </a:endParaRPr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제목 1"/>
          <p:cNvSpPr>
            <a:spLocks noGrp="1"/>
          </p:cNvSpPr>
          <p:nvPr>
            <p:ph type="ctrTitle"/>
          </p:nvPr>
        </p:nvSpPr>
        <p:spPr>
          <a:xfrm>
            <a:off x="1115616" y="4797152"/>
            <a:ext cx="8028384" cy="578495"/>
          </a:xfrm>
        </p:spPr>
        <p:txBody>
          <a:bodyPr>
            <a:noAutofit/>
          </a:bodyPr>
          <a:lstStyle>
            <a:lvl1pPr algn="l">
              <a:defRPr lang="ko-KR" altLang="en-US" sz="3200" b="0" kern="1200" dirty="0"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16200000" scaled="1"/>
                  <a:tileRect/>
                </a:gradFill>
                <a:latin typeface="나눔고딕 ExtraBold" pitchFamily="50" charset="-127"/>
                <a:ea typeface="나눔고딕 ExtraBold" pitchFamily="50" charset="-127"/>
                <a:cs typeface="나눔고딕 ExtraBold" pitchFamily="50" charset="-127"/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 dirty="0"/>
          </a:p>
        </p:txBody>
      </p:sp>
      <p:sp>
        <p:nvSpPr>
          <p:cNvPr id="8" name="부제목 2"/>
          <p:cNvSpPr>
            <a:spLocks noGrp="1"/>
          </p:cNvSpPr>
          <p:nvPr>
            <p:ph type="subTitle" idx="1"/>
          </p:nvPr>
        </p:nvSpPr>
        <p:spPr>
          <a:xfrm>
            <a:off x="1115369" y="5396456"/>
            <a:ext cx="8022890" cy="360040"/>
          </a:xfrm>
        </p:spPr>
        <p:txBody>
          <a:bodyPr>
            <a:noAutofit/>
          </a:bodyPr>
          <a:lstStyle>
            <a:lvl1pPr marL="0" indent="0" algn="l">
              <a:buNone/>
              <a:defRPr sz="1400" b="0">
                <a:solidFill>
                  <a:schemeClr val="tx1">
                    <a:lumMod val="65000"/>
                    <a:lumOff val="35000"/>
                  </a:schemeClr>
                </a:solidFill>
                <a:latin typeface="HY헤드라인M" pitchFamily="18" charset="-127"/>
                <a:ea typeface="HY헤드라인M" pitchFamily="18" charset="-127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 dirty="0"/>
          </a:p>
        </p:txBody>
      </p:sp>
      <p:cxnSp>
        <p:nvCxnSpPr>
          <p:cNvPr id="13" name="직선 연결선 12"/>
          <p:cNvCxnSpPr/>
          <p:nvPr/>
        </p:nvCxnSpPr>
        <p:spPr>
          <a:xfrm>
            <a:off x="971600" y="4928976"/>
            <a:ext cx="0" cy="720080"/>
          </a:xfrm>
          <a:prstGeom prst="line">
            <a:avLst/>
          </a:prstGeom>
          <a:ln w="76200">
            <a:solidFill>
              <a:schemeClr val="accent6">
                <a:lumMod val="75000"/>
                <a:alpha val="58039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40B7623-AF05-4AB5-B166-7D9B8AB40CEE}" type="datetimeFigureOut">
              <a:rPr lang="ko-KR" altLang="en-US" smtClean="0"/>
              <a:t>2014-08-14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85A7607-494C-479F-A8E1-291ACC9E0B0F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8" name="제목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비교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5" name="내용 개체 틀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40B7623-AF05-4AB5-B166-7D9B8AB40CEE}" type="datetimeFigureOut">
              <a:rPr lang="ko-KR" altLang="en-US" smtClean="0"/>
              <a:t>2014-08-14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85A7607-494C-479F-A8E1-291ACC9E0B0F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40B7623-AF05-4AB5-B166-7D9B8AB40CEE}" type="datetimeFigureOut">
              <a:rPr lang="ko-KR" altLang="en-US" smtClean="0"/>
              <a:t>2014-08-14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85A7607-494C-479F-A8E1-291ACC9E0B0F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6" name="제목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40B7623-AF05-4AB5-B166-7D9B8AB40CEE}" type="datetimeFigureOut">
              <a:rPr lang="ko-KR" altLang="en-US" smtClean="0"/>
              <a:t>2014-08-14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85A7607-494C-479F-A8E1-291ACC9E0B0F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캡션 있는 콘텐츠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D40B7623-AF05-4AB5-B166-7D9B8AB40CEE}" type="datetimeFigureOut">
              <a:rPr lang="ko-KR" altLang="en-US" smtClean="0"/>
              <a:t>2014-08-14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85A7607-494C-479F-A8E1-291ACC9E0B0F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ko-KR" altLang="en-US" smtClean="0"/>
              <a:t>그림을 추가하려면 아이콘을 클릭하십시오</a:t>
            </a:r>
            <a:endParaRPr kumimoji="0" lang="en-US" dirty="0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40B7623-AF05-4AB5-B166-7D9B8AB40CEE}" type="datetimeFigureOut">
              <a:rPr lang="ko-KR" altLang="en-US" smtClean="0"/>
              <a:t>2014-08-14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485A7607-494C-479F-A8E1-291ACC9E0B0F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8" name="자유형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>
              <a:latin typeface="맑은 고딕" pitchFamily="50" charset="-127"/>
            </a:endParaRPr>
          </a:p>
        </p:txBody>
      </p:sp>
      <p:sp>
        <p:nvSpPr>
          <p:cNvPr id="9" name="자유형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>
              <a:latin typeface="맑은 고딕" pitchFamily="50" charset="-127"/>
            </a:endParaRPr>
          </a:p>
        </p:txBody>
      </p:sp>
      <p:sp>
        <p:nvSpPr>
          <p:cNvPr id="10" name="직각 삼각형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 dirty="0">
              <a:latin typeface="맑은 고딕" pitchFamily="50" charset="-127"/>
            </a:endParaRPr>
          </a:p>
        </p:txBody>
      </p:sp>
      <p:cxnSp>
        <p:nvCxnSpPr>
          <p:cNvPr id="11" name="직선 연결선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갈매기형 수장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>
              <a:latin typeface="맑은 고딕" pitchFamily="50" charset="-127"/>
            </a:endParaRPr>
          </a:p>
        </p:txBody>
      </p:sp>
      <p:sp>
        <p:nvSpPr>
          <p:cNvPr id="13" name="갈매기형 수장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>
              <a:latin typeface="맑은 고딕" pitchFamily="50" charset="-127"/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41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자유형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>
              <a:latin typeface="맑은 고딕" pitchFamily="50" charset="-127"/>
            </a:endParaRPr>
          </a:p>
        </p:txBody>
      </p:sp>
      <p:sp>
        <p:nvSpPr>
          <p:cNvPr id="12" name="자유형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>
              <a:latin typeface="맑은 고딕" pitchFamily="50" charset="-127"/>
            </a:endParaRPr>
          </a:p>
        </p:txBody>
      </p:sp>
      <p:sp>
        <p:nvSpPr>
          <p:cNvPr id="14" name="직각 삼각형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41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 dirty="0">
              <a:latin typeface="맑은 고딕" pitchFamily="50" charset="-127"/>
            </a:endParaRPr>
          </a:p>
        </p:txBody>
      </p:sp>
      <p:cxnSp>
        <p:nvCxnSpPr>
          <p:cNvPr id="15" name="직선 연결선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제목 개체 틀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ko-KR" altLang="en-US" dirty="0" smtClean="0"/>
              <a:t>마스터 제목 스타일 편집</a:t>
            </a:r>
            <a:endParaRPr kumimoji="0" lang="en-US" dirty="0"/>
          </a:p>
        </p:txBody>
      </p:sp>
      <p:sp>
        <p:nvSpPr>
          <p:cNvPr id="30" name="텍스트 개체 틀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ko-KR" altLang="en-US" dirty="0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dirty="0" smtClean="0"/>
              <a:t>둘째 수준</a:t>
            </a:r>
          </a:p>
          <a:p>
            <a:pPr lvl="2" eaLnBrk="1" latinLnBrk="0" hangingPunct="1"/>
            <a:r>
              <a:rPr kumimoji="0" lang="ko-KR" altLang="en-US" dirty="0" smtClean="0"/>
              <a:t>셋째 수준</a:t>
            </a:r>
          </a:p>
          <a:p>
            <a:pPr lvl="3" eaLnBrk="1" latinLnBrk="0" hangingPunct="1"/>
            <a:r>
              <a:rPr kumimoji="0" lang="ko-KR" altLang="en-US" dirty="0" smtClean="0"/>
              <a:t>넷째 수준</a:t>
            </a:r>
          </a:p>
          <a:p>
            <a:pPr lvl="4" eaLnBrk="1" latinLnBrk="0" hangingPunct="1"/>
            <a:r>
              <a:rPr kumimoji="0" lang="ko-KR" altLang="en-US" dirty="0" smtClean="0"/>
              <a:t>다섯째 수준</a:t>
            </a:r>
            <a:endParaRPr kumimoji="0" lang="en-US" dirty="0"/>
          </a:p>
        </p:txBody>
      </p:sp>
      <p:sp>
        <p:nvSpPr>
          <p:cNvPr id="10" name="날짜 개체 틀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  <a:latin typeface="맑은 고딕" pitchFamily="50" charset="-127"/>
              </a:defRPr>
            </a:lvl1pPr>
            <a:extLst/>
          </a:lstStyle>
          <a:p>
            <a:fld id="{D40B7623-AF05-4AB5-B166-7D9B8AB40CEE}" type="datetimeFigureOut">
              <a:rPr lang="ko-KR" altLang="en-US" smtClean="0"/>
              <a:pPr/>
              <a:t>2014-08-14</a:t>
            </a:fld>
            <a:endParaRPr lang="ko-KR" altLang="en-US" dirty="0"/>
          </a:p>
        </p:txBody>
      </p:sp>
      <p:sp>
        <p:nvSpPr>
          <p:cNvPr id="22" name="바닥글 개체 틀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  <a:latin typeface="맑은 고딕" pitchFamily="50" charset="-127"/>
              </a:defRPr>
            </a:lvl1pPr>
            <a:extLst/>
          </a:lstStyle>
          <a:p>
            <a:endParaRPr lang="ko-KR" altLang="en-US" dirty="0"/>
          </a:p>
        </p:txBody>
      </p:sp>
      <p:sp>
        <p:nvSpPr>
          <p:cNvPr id="18" name="슬라이드 번호 개체 틀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  <a:latin typeface="맑은 고딕" pitchFamily="50" charset="-127"/>
              </a:defRPr>
            </a:lvl1pPr>
            <a:extLst/>
          </a:lstStyle>
          <a:p>
            <a:fld id="{485A7607-494C-479F-A8E1-291ACC9E0B0F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  <p:sldLayoutId id="2147483681" r:id="rId21"/>
    <p:sldLayoutId id="2147483682" r:id="rId22"/>
    <p:sldLayoutId id="2147483683" r:id="rId23"/>
    <p:sldLayoutId id="2147483684" r:id="rId24"/>
    <p:sldLayoutId id="2147483685" r:id="rId25"/>
    <p:sldLayoutId id="2147483686" r:id="rId26"/>
    <p:sldLayoutId id="2147483687" r:id="rId27"/>
    <p:sldLayoutId id="2147483688" r:id="rId28"/>
    <p:sldLayoutId id="2147483689" r:id="rId29"/>
    <p:sldLayoutId id="2147483690" r:id="rId30"/>
    <p:sldLayoutId id="2147483691" r:id="rId31"/>
    <p:sldLayoutId id="2147483692" r:id="rId32"/>
    <p:sldLayoutId id="2147483693" r:id="rId33"/>
    <p:sldLayoutId id="2147483694" r:id="rId34"/>
    <p:sldLayoutId id="2147483695" r:id="rId35"/>
    <p:sldLayoutId id="2147483696" r:id="rId36"/>
    <p:sldLayoutId id="2147483697" r:id="rId37"/>
    <p:sldLayoutId id="2147483698" r:id="rId38"/>
    <p:sldLayoutId id="2147483699" r:id="rId39"/>
  </p:sldLayoutIdLst>
  <p:txStyles>
    <p:titleStyle>
      <a:lvl1pPr algn="l" rtl="0" eaLnBrk="1" latinLnBrk="1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맑은 고딕" pitchFamily="50" charset="-127"/>
          <a:ea typeface="+mj-ea"/>
          <a:cs typeface="+mj-cs"/>
        </a:defRPr>
      </a:lvl1pPr>
      <a:extLst/>
    </p:titleStyle>
    <p:bodyStyle>
      <a:lvl1pPr marL="365760" indent="-256032" algn="l" rtl="0" eaLnBrk="1" latinLnBrk="1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맑은 고딕" pitchFamily="50" charset="-127"/>
          <a:ea typeface="+mn-ea"/>
          <a:cs typeface="+mn-cs"/>
        </a:defRPr>
      </a:lvl1pPr>
      <a:lvl2pPr marL="621792" indent="-228600" algn="l" rtl="0" eaLnBrk="1" latinLnBrk="1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맑은 고딕" pitchFamily="50" charset="-127"/>
          <a:ea typeface="+mn-ea"/>
          <a:cs typeface="+mn-cs"/>
        </a:defRPr>
      </a:lvl2pPr>
      <a:lvl3pPr marL="859536" indent="-228600" algn="l" rtl="0" eaLnBrk="1" latinLnBrk="1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맑은 고딕" pitchFamily="50" charset="-127"/>
          <a:ea typeface="+mn-ea"/>
          <a:cs typeface="+mn-cs"/>
        </a:defRPr>
      </a:lvl3pPr>
      <a:lvl4pPr marL="1143000" indent="-228600" algn="l" rtl="0" eaLnBrk="1" latinLnBrk="1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맑은 고딕" pitchFamily="50" charset="-127"/>
          <a:ea typeface="+mn-ea"/>
          <a:cs typeface="+mn-cs"/>
        </a:defRPr>
      </a:lvl4pPr>
      <a:lvl5pPr marL="1371600" indent="-228600" algn="l" rtl="0" eaLnBrk="1" latinLnBrk="1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맑은 고딕" pitchFamily="50" charset="-127"/>
          <a:ea typeface="+mn-ea"/>
          <a:cs typeface="+mn-cs"/>
        </a:defRPr>
      </a:lvl5pPr>
      <a:lvl6pPr marL="1600200" indent="-228600" algn="l" rtl="0" eaLnBrk="1" latinLnBrk="1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1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1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1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제목 1"/>
          <p:cNvSpPr>
            <a:spLocks noGrp="1"/>
          </p:cNvSpPr>
          <p:nvPr>
            <p:ph type="ctrTitle"/>
          </p:nvPr>
        </p:nvSpPr>
        <p:spPr>
          <a:xfrm>
            <a:off x="899592" y="3212976"/>
            <a:ext cx="8244408" cy="1727200"/>
          </a:xfrm>
        </p:spPr>
        <p:txBody>
          <a:bodyPr>
            <a:normAutofit fontScale="90000"/>
          </a:bodyPr>
          <a:lstStyle/>
          <a:p>
            <a:pPr fontAlgn="auto">
              <a:lnSpc>
                <a:spcPct val="150000"/>
              </a:lnSpc>
              <a:spcAft>
                <a:spcPts val="0"/>
              </a:spcAft>
              <a:defRPr/>
            </a:pPr>
            <a:r>
              <a:rPr lang="en-US" altLang="ko-KR" sz="4000" dirty="0" smtClean="0">
                <a:solidFill>
                  <a:srgbClr val="FFC000"/>
                </a:solidFill>
                <a:latin typeface="+mn-ea"/>
                <a:ea typeface="+mn-ea"/>
              </a:rPr>
              <a:t>5</a:t>
            </a:r>
            <a:r>
              <a:rPr lang="ko-KR" altLang="en-US" sz="4000" dirty="0" smtClean="0">
                <a:solidFill>
                  <a:srgbClr val="FFC000"/>
                </a:solidFill>
                <a:latin typeface="+mn-ea"/>
                <a:ea typeface="+mn-ea"/>
              </a:rPr>
              <a:t>장 </a:t>
            </a:r>
            <a:r>
              <a:rPr lang="ko-KR" altLang="en-US" sz="4000" dirty="0" smtClean="0">
                <a:solidFill>
                  <a:schemeClr val="tx1"/>
                </a:solidFill>
                <a:latin typeface="+mn-ea"/>
                <a:ea typeface="+mn-ea"/>
              </a:rPr>
              <a:t>소비자 분석 및 표적 소비자 선정</a:t>
            </a:r>
            <a:endParaRPr lang="ko-KR" altLang="en-US" sz="4000" dirty="0" smtClean="0">
              <a:solidFill>
                <a:schemeClr val="tx1"/>
              </a:solidFill>
              <a:latin typeface="+mn-ea"/>
              <a:ea typeface="+mn-ea"/>
            </a:endParaRPr>
          </a:p>
        </p:txBody>
      </p:sp>
      <p:sp>
        <p:nvSpPr>
          <p:cNvPr id="37891" name="TextBox 2"/>
          <p:cNvSpPr txBox="1">
            <a:spLocks noChangeArrowheads="1"/>
          </p:cNvSpPr>
          <p:nvPr/>
        </p:nvSpPr>
        <p:spPr bwMode="auto">
          <a:xfrm>
            <a:off x="683568" y="1124744"/>
            <a:ext cx="7848872" cy="203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ko-KR" altLang="en-US" sz="5400" dirty="0" smtClean="0">
                <a:latin typeface="맑은 고딕" pitchFamily="50" charset="-127"/>
                <a:ea typeface="맑은 고딕" pitchFamily="50" charset="-127"/>
              </a:rPr>
              <a:t>사례 중심의 </a:t>
            </a:r>
            <a:r>
              <a:rPr lang="ko-KR" altLang="en-US" sz="5400" dirty="0" err="1" smtClean="0">
                <a:latin typeface="맑은 고딕" pitchFamily="50" charset="-127"/>
                <a:ea typeface="맑은 고딕" pitchFamily="50" charset="-127"/>
              </a:rPr>
              <a:t>광고기획론</a:t>
            </a:r>
            <a:endParaRPr lang="en-US" altLang="ko-KR" sz="5400" dirty="0">
              <a:latin typeface="맑은 고딕" pitchFamily="50" charset="-127"/>
              <a:ea typeface="맑은 고딕" pitchFamily="50" charset="-127"/>
            </a:endParaRPr>
          </a:p>
          <a:p>
            <a:pPr algn="ctr"/>
            <a:endParaRPr lang="en-US" altLang="ko-KR" dirty="0">
              <a:latin typeface="맑은 고딕" pitchFamily="50" charset="-127"/>
              <a:ea typeface="맑은 고딕" pitchFamily="50" charset="-127"/>
            </a:endParaRPr>
          </a:p>
          <a:p>
            <a:pPr algn="ctr"/>
            <a:endParaRPr lang="en-US" altLang="ko-KR" dirty="0">
              <a:latin typeface="맑은 고딕" pitchFamily="50" charset="-127"/>
              <a:ea typeface="맑은 고딕" pitchFamily="50" charset="-127"/>
            </a:endParaRPr>
          </a:p>
          <a:p>
            <a:pPr algn="ctr"/>
            <a:endParaRPr lang="en-US" altLang="ko-KR" dirty="0">
              <a:latin typeface="맑은 고딕" pitchFamily="50" charset="-127"/>
              <a:ea typeface="맑은 고딕" pitchFamily="50" charset="-127"/>
            </a:endParaRPr>
          </a:p>
          <a:p>
            <a:pPr algn="ctr"/>
            <a:r>
              <a:rPr lang="ko-KR" altLang="en-US" dirty="0" smtClean="0">
                <a:latin typeface="맑은 고딕" pitchFamily="50" charset="-127"/>
                <a:ea typeface="맑은 고딕" pitchFamily="50" charset="-127"/>
              </a:rPr>
              <a:t>강미선</a:t>
            </a:r>
            <a:r>
              <a:rPr lang="ko-KR" altLang="en-US" dirty="0" smtClean="0"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ko-KR" altLang="en-US" dirty="0">
                <a:latin typeface="맑은 고딕" pitchFamily="50" charset="-127"/>
                <a:ea typeface="맑은 고딕" pitchFamily="50" charset="-127"/>
              </a:rPr>
              <a:t>지음</a:t>
            </a:r>
          </a:p>
        </p:txBody>
      </p:sp>
      <p:pic>
        <p:nvPicPr>
          <p:cNvPr id="37892" name="Picture 2" descr="https://lh5.googleusercontent.com/kLwAVWJPw2X2i63I-2MXEqejLo7Ad1lJGQ70vrKo27PSl-uDdh2HT0ifVjEt9Ji6OsqzpoSk1Rve_erm6Iy67iNGrkJ8siHp_eS8NnmsUSPIhg-jQEeoXOanc-wtY-h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15888"/>
            <a:ext cx="2505075" cy="54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3229000" y="1556792"/>
            <a:ext cx="5915000" cy="6525343"/>
          </a:xfrm>
        </p:spPr>
        <p:txBody>
          <a:bodyPr>
            <a:normAutofit/>
          </a:bodyPr>
          <a:lstStyle/>
          <a:p>
            <a:pPr marL="624078" indent="-514350" fontAlgn="auto">
              <a:spcAft>
                <a:spcPts val="0"/>
              </a:spcAft>
              <a:buFont typeface="Wingdings 3"/>
              <a:buAutoNum type="arabicPeriod"/>
              <a:defRPr/>
            </a:pPr>
            <a:r>
              <a:rPr lang="ko-KR" altLang="en-US" sz="2000" dirty="0" smtClean="0"/>
              <a:t>소비자 분석을 왜 하는가</a:t>
            </a:r>
            <a:r>
              <a:rPr lang="en-US" altLang="ko-KR" sz="2000" dirty="0" smtClean="0"/>
              <a:t>?</a:t>
            </a:r>
          </a:p>
          <a:p>
            <a:pPr marL="624078" indent="-514350" fontAlgn="auto">
              <a:spcAft>
                <a:spcPts val="0"/>
              </a:spcAft>
              <a:buFont typeface="Wingdings 3"/>
              <a:buAutoNum type="arabicPeriod"/>
              <a:defRPr/>
            </a:pPr>
            <a:endParaRPr lang="en-US" altLang="ko-KR" sz="2000" dirty="0" smtClean="0"/>
          </a:p>
          <a:p>
            <a:pPr marL="624078" indent="-514350" fontAlgn="auto">
              <a:spcAft>
                <a:spcPts val="0"/>
              </a:spcAft>
              <a:buFont typeface="Wingdings 3"/>
              <a:buAutoNum type="arabicPeriod"/>
              <a:defRPr/>
            </a:pPr>
            <a:r>
              <a:rPr lang="ko-KR" altLang="en-US" sz="2000" dirty="0" smtClean="0"/>
              <a:t>소비자의 유형화</a:t>
            </a:r>
            <a:endParaRPr lang="en-US" altLang="ko-KR" sz="2000" dirty="0" smtClean="0"/>
          </a:p>
          <a:p>
            <a:pPr marL="624078" indent="-514350" fontAlgn="auto">
              <a:spcAft>
                <a:spcPts val="0"/>
              </a:spcAft>
              <a:buFont typeface="Wingdings 3"/>
              <a:buAutoNum type="arabicPeriod"/>
              <a:defRPr/>
            </a:pPr>
            <a:endParaRPr lang="en-US" altLang="ko-KR" sz="2000" dirty="0" smtClean="0"/>
          </a:p>
          <a:p>
            <a:pPr marL="624078" indent="-514350" fontAlgn="auto">
              <a:spcAft>
                <a:spcPts val="0"/>
              </a:spcAft>
              <a:buFont typeface="Wingdings 3"/>
              <a:buAutoNum type="arabicPeriod"/>
              <a:defRPr/>
            </a:pPr>
            <a:r>
              <a:rPr lang="ko-KR" altLang="en-US" sz="2000" dirty="0" smtClean="0"/>
              <a:t>소비자 심리 분석</a:t>
            </a:r>
            <a:endParaRPr lang="en-US" altLang="ko-KR" sz="2000" dirty="0" smtClean="0"/>
          </a:p>
          <a:p>
            <a:pPr marL="624078" indent="-514350" fontAlgn="auto">
              <a:spcAft>
                <a:spcPts val="0"/>
              </a:spcAft>
              <a:buFont typeface="Wingdings 3"/>
              <a:buAutoNum type="arabicPeriod"/>
              <a:defRPr/>
            </a:pPr>
            <a:endParaRPr lang="en-US" altLang="ko-KR" sz="2000" dirty="0" smtClean="0"/>
          </a:p>
          <a:p>
            <a:pPr marL="624078" indent="-514350" fontAlgn="auto">
              <a:spcAft>
                <a:spcPts val="0"/>
              </a:spcAft>
              <a:buFont typeface="Wingdings 3"/>
              <a:buAutoNum type="arabicPeriod"/>
              <a:defRPr/>
            </a:pPr>
            <a:r>
              <a:rPr lang="ko-KR" altLang="en-US" sz="2000" dirty="0" smtClean="0"/>
              <a:t>표적 소비자 선정</a:t>
            </a:r>
            <a:endParaRPr lang="en-US" altLang="ko-KR" sz="2000" dirty="0" smtClean="0"/>
          </a:p>
        </p:txBody>
      </p:sp>
      <p:sp>
        <p:nvSpPr>
          <p:cNvPr id="38914" name="슬라이드 번호 개체 틀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B74F0A6A-BA76-45E6-85BF-CA387FC62823}" type="slidenum">
              <a:rPr lang="ko-KR" altLang="en-US"/>
              <a:pPr/>
              <a:t>2</a:t>
            </a:fld>
            <a:endParaRPr lang="ko-KR" altLang="en-US"/>
          </a:p>
        </p:txBody>
      </p:sp>
      <p:sp>
        <p:nvSpPr>
          <p:cNvPr id="4098" name="제목 1"/>
          <p:cNvSpPr>
            <a:spLocks noGrp="1"/>
          </p:cNvSpPr>
          <p:nvPr>
            <p:ph type="title"/>
          </p:nvPr>
        </p:nvSpPr>
        <p:spPr>
          <a:xfrm>
            <a:off x="785813" y="285750"/>
            <a:ext cx="7772400" cy="11430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altLang="ko-KR" sz="3600" dirty="0" smtClean="0">
                <a:latin typeface="+mn-ea"/>
                <a:ea typeface="+mn-ea"/>
              </a:rPr>
              <a:t> </a:t>
            </a:r>
            <a:r>
              <a:rPr lang="ko-KR" altLang="en-US" sz="3600" dirty="0" smtClean="0">
                <a:latin typeface="+mn-ea"/>
                <a:ea typeface="+mn-ea"/>
              </a:rPr>
              <a:t>차례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395536" y="1628800"/>
            <a:ext cx="8229600" cy="4525963"/>
          </a:xfrm>
        </p:spPr>
        <p:txBody>
          <a:bodyPr>
            <a:normAutofit/>
          </a:bodyPr>
          <a:lstStyle/>
          <a:p>
            <a:r>
              <a:rPr lang="en-US" altLang="ko-KR" sz="2000" dirty="0" smtClean="0"/>
              <a:t>‘</a:t>
            </a:r>
            <a:r>
              <a:rPr lang="ko-KR" altLang="en-US" sz="2000" dirty="0" smtClean="0"/>
              <a:t>소비자</a:t>
            </a:r>
            <a:r>
              <a:rPr lang="en-US" altLang="ko-KR" sz="2000" dirty="0" smtClean="0"/>
              <a:t> </a:t>
            </a:r>
            <a:r>
              <a:rPr lang="ko-KR" altLang="en-US" sz="2000" dirty="0" err="1" smtClean="0"/>
              <a:t>인사이트</a:t>
            </a:r>
            <a:r>
              <a:rPr lang="en-US" altLang="ko-KR" sz="2000" dirty="0" smtClean="0"/>
              <a:t>’ </a:t>
            </a:r>
            <a:r>
              <a:rPr lang="ko-KR" altLang="en-US" sz="2000" dirty="0" smtClean="0"/>
              <a:t>얻기 위해서</a:t>
            </a:r>
            <a:endParaRPr lang="en-US" altLang="ko-KR" sz="2000" dirty="0" smtClean="0"/>
          </a:p>
          <a:p>
            <a:endParaRPr lang="en-US" altLang="ko-KR" sz="2000" dirty="0" smtClean="0"/>
          </a:p>
          <a:p>
            <a:r>
              <a:rPr lang="ko-KR" altLang="en-US" sz="2000" b="1" i="1" dirty="0" smtClean="0"/>
              <a:t>소비자 </a:t>
            </a:r>
            <a:r>
              <a:rPr lang="ko-KR" altLang="en-US" sz="2000" b="1" i="1" dirty="0" err="1" smtClean="0"/>
              <a:t>인사이트</a:t>
            </a:r>
            <a:r>
              <a:rPr lang="en-US" altLang="ko-KR" sz="2000" b="1" i="1" dirty="0" smtClean="0"/>
              <a:t>?</a:t>
            </a:r>
          </a:p>
          <a:p>
            <a:endParaRPr lang="en-US" altLang="ko-KR" sz="2000" b="1" i="1" dirty="0" smtClean="0"/>
          </a:p>
          <a:p>
            <a:pPr lvl="2"/>
            <a:r>
              <a:rPr lang="ko-KR" altLang="en-US" sz="1800" dirty="0" smtClean="0"/>
              <a:t>소비자의 행동이나 태도에 숨어 있는 속마음</a:t>
            </a:r>
            <a:endParaRPr lang="en-US" altLang="ko-KR" sz="1800" dirty="0" smtClean="0"/>
          </a:p>
          <a:p>
            <a:pPr lvl="2"/>
            <a:r>
              <a:rPr lang="ko-KR" altLang="en-US" sz="1800" dirty="0" smtClean="0"/>
              <a:t>물건을 구매하도록 유도하고 행동하게 만드는 그 무엇</a:t>
            </a:r>
            <a:endParaRPr lang="en-US" altLang="ko-KR" sz="1800" dirty="0" smtClean="0"/>
          </a:p>
          <a:p>
            <a:endParaRPr lang="en-US" altLang="ko-KR" sz="2000" dirty="0" smtClean="0"/>
          </a:p>
          <a:p>
            <a:r>
              <a:rPr lang="ko-KR" altLang="en-US" sz="2000" dirty="0" smtClean="0"/>
              <a:t>누구나 짐작하는 것을 조사나 분석으로 재확인 하는 작업이 아니라 미처 생각하지 못한 것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그러면서도 제품과 관련해 핵심 아이디어를 도출해야 진정한 소비자 분석이라 할 수 있을 것</a:t>
            </a:r>
            <a:endParaRPr lang="en-US" altLang="ko-KR" sz="2000" dirty="0" smtClean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1. </a:t>
            </a:r>
            <a:r>
              <a:rPr lang="ko-KR" altLang="en-US" dirty="0" smtClean="0"/>
              <a:t>소비자 분석을 왜 하는가</a:t>
            </a:r>
            <a:r>
              <a:rPr lang="en-US" altLang="ko-KR" dirty="0" smtClean="0"/>
              <a:t>?</a:t>
            </a:r>
            <a:endParaRPr lang="ko-KR" alt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ko-KR" altLang="en-US" sz="2800" b="1" dirty="0" smtClean="0"/>
              <a:t>시장 세분화</a:t>
            </a:r>
            <a:endParaRPr lang="en-US" altLang="ko-KR" sz="2800" b="1" dirty="0" smtClean="0"/>
          </a:p>
          <a:p>
            <a:endParaRPr lang="en-US" altLang="ko-KR" dirty="0" smtClean="0"/>
          </a:p>
          <a:p>
            <a:pPr lvl="3"/>
            <a:r>
              <a:rPr lang="ko-KR" altLang="en-US" sz="2100" dirty="0" smtClean="0"/>
              <a:t>인구학적 세분화</a:t>
            </a:r>
            <a:endParaRPr lang="en-US" altLang="ko-KR" sz="2100" dirty="0" smtClean="0"/>
          </a:p>
          <a:p>
            <a:pPr lvl="3"/>
            <a:r>
              <a:rPr lang="ko-KR" altLang="en-US" sz="2100" dirty="0" smtClean="0"/>
              <a:t>지리적 세분화</a:t>
            </a:r>
            <a:endParaRPr lang="en-US" altLang="ko-KR" sz="2100" dirty="0" smtClean="0"/>
          </a:p>
          <a:p>
            <a:pPr lvl="3"/>
            <a:r>
              <a:rPr lang="ko-KR" altLang="en-US" sz="2100" dirty="0" smtClean="0"/>
              <a:t>심리적 세분화</a:t>
            </a:r>
            <a:endParaRPr lang="en-US" altLang="ko-KR" sz="2100" dirty="0" smtClean="0"/>
          </a:p>
          <a:p>
            <a:pPr lvl="3"/>
            <a:r>
              <a:rPr lang="ko-KR" altLang="en-US" sz="2100" dirty="0" smtClean="0"/>
              <a:t>행동적 세분화</a:t>
            </a:r>
            <a:endParaRPr lang="en-US" altLang="ko-KR" sz="2100" dirty="0" smtClean="0"/>
          </a:p>
          <a:p>
            <a:pPr lvl="3"/>
            <a:endParaRPr lang="en-US" altLang="ko-KR" dirty="0" smtClean="0"/>
          </a:p>
          <a:p>
            <a:endParaRPr lang="en-US" altLang="ko-KR" b="1" dirty="0" smtClean="0"/>
          </a:p>
          <a:p>
            <a:r>
              <a:rPr lang="ko-KR" altLang="en-US" b="1" dirty="0" smtClean="0"/>
              <a:t>매체 이용 행동으로 본 소비자 유형</a:t>
            </a:r>
            <a:endParaRPr lang="en-US" altLang="ko-KR" b="1" dirty="0" smtClean="0"/>
          </a:p>
          <a:p>
            <a:endParaRPr lang="en-US" altLang="ko-KR" dirty="0" smtClean="0"/>
          </a:p>
          <a:p>
            <a:pPr lvl="3"/>
            <a:r>
              <a:rPr lang="ko-KR" altLang="en-US" sz="2100" dirty="0" smtClean="0"/>
              <a:t>스마트 </a:t>
            </a:r>
            <a:r>
              <a:rPr lang="ko-KR" altLang="en-US" sz="2100" dirty="0" err="1" smtClean="0"/>
              <a:t>모빌리언</a:t>
            </a:r>
            <a:r>
              <a:rPr lang="ko-KR" altLang="en-US" sz="2100" dirty="0" smtClean="0"/>
              <a:t> </a:t>
            </a:r>
            <a:r>
              <a:rPr lang="en-US" altLang="ko-KR" sz="2100" dirty="0" smtClean="0"/>
              <a:t>(Smart </a:t>
            </a:r>
            <a:r>
              <a:rPr lang="en-US" altLang="ko-KR" sz="2100" dirty="0" err="1" smtClean="0"/>
              <a:t>Mobilian</a:t>
            </a:r>
            <a:r>
              <a:rPr lang="en-US" altLang="ko-KR" sz="2100" dirty="0" smtClean="0"/>
              <a:t>)</a:t>
            </a:r>
          </a:p>
          <a:p>
            <a:pPr lvl="3"/>
            <a:r>
              <a:rPr lang="ko-KR" altLang="en-US" sz="2100" dirty="0" smtClean="0"/>
              <a:t>조기 수용자 </a:t>
            </a:r>
            <a:r>
              <a:rPr lang="en-US" altLang="ko-KR" sz="2100" dirty="0" smtClean="0"/>
              <a:t>(Early Adopter)</a:t>
            </a:r>
          </a:p>
          <a:p>
            <a:pPr lvl="3"/>
            <a:r>
              <a:rPr lang="ko-KR" altLang="en-US" sz="2100" dirty="0" err="1" smtClean="0"/>
              <a:t>프리미어</a:t>
            </a:r>
            <a:r>
              <a:rPr lang="ko-KR" altLang="en-US" sz="2100" dirty="0" smtClean="0"/>
              <a:t> 소비자</a:t>
            </a:r>
            <a:endParaRPr lang="en-US" altLang="ko-KR" sz="2100" dirty="0" smtClean="0"/>
          </a:p>
          <a:p>
            <a:pPr lvl="3"/>
            <a:r>
              <a:rPr lang="ko-KR" altLang="en-US" sz="2100" dirty="0" smtClean="0"/>
              <a:t>골드 시니어 소비자</a:t>
            </a:r>
            <a:endParaRPr lang="en-US" altLang="ko-KR" sz="2100" dirty="0" smtClean="0"/>
          </a:p>
          <a:p>
            <a:pPr lvl="3"/>
            <a:r>
              <a:rPr lang="ko-KR" altLang="en-US" sz="2100" dirty="0" err="1" smtClean="0"/>
              <a:t>알파</a:t>
            </a:r>
            <a:r>
              <a:rPr lang="ko-KR" altLang="en-US" sz="2100" dirty="0" err="1" smtClean="0"/>
              <a:t>맘</a:t>
            </a:r>
            <a:endParaRPr lang="en-US" altLang="ko-KR" sz="2100" dirty="0" smtClean="0"/>
          </a:p>
          <a:p>
            <a:pPr lvl="3"/>
            <a:endParaRPr lang="en-US" altLang="ko-KR" dirty="0" smtClean="0"/>
          </a:p>
          <a:p>
            <a:pPr lvl="3"/>
            <a:endParaRPr lang="en-US" altLang="ko-KR" dirty="0" smtClean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2. </a:t>
            </a:r>
            <a:r>
              <a:rPr lang="ko-KR" altLang="en-US" dirty="0" smtClean="0"/>
              <a:t>소비자의 유형화</a:t>
            </a:r>
            <a:endParaRPr lang="ko-KR" alt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683568" y="1916832"/>
            <a:ext cx="8229600" cy="4525963"/>
          </a:xfrm>
        </p:spPr>
        <p:txBody>
          <a:bodyPr/>
          <a:lstStyle/>
          <a:p>
            <a:r>
              <a:rPr lang="ko-KR" altLang="en-US" dirty="0" smtClean="0"/>
              <a:t>소비자의 라이프 스타일</a:t>
            </a:r>
            <a:endParaRPr lang="en-US" altLang="ko-KR" dirty="0" smtClean="0"/>
          </a:p>
          <a:p>
            <a:endParaRPr lang="en-US" altLang="ko-KR" dirty="0" smtClean="0"/>
          </a:p>
          <a:p>
            <a:r>
              <a:rPr lang="ko-KR" altLang="en-US" dirty="0" smtClean="0"/>
              <a:t>소비자의 핵심 가치</a:t>
            </a:r>
            <a:endParaRPr lang="en-US" altLang="ko-KR" dirty="0" smtClean="0"/>
          </a:p>
          <a:p>
            <a:endParaRPr lang="en-US" altLang="ko-KR" dirty="0" smtClean="0"/>
          </a:p>
          <a:p>
            <a:r>
              <a:rPr lang="ko-KR" altLang="en-US" dirty="0" smtClean="0"/>
              <a:t>소비자의 관여도</a:t>
            </a:r>
            <a:endParaRPr lang="ko-KR" altLang="en-US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dirty="0" smtClean="0"/>
              <a:t>3. </a:t>
            </a:r>
            <a:r>
              <a:rPr lang="ko-KR" altLang="en-US" sz="4400" dirty="0" smtClean="0"/>
              <a:t>소비자 심리 </a:t>
            </a:r>
            <a:r>
              <a:rPr lang="ko-KR" altLang="en-US" sz="4400" dirty="0" smtClean="0"/>
              <a:t>분석</a:t>
            </a:r>
            <a:endParaRPr lang="ko-KR" alt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4. </a:t>
            </a:r>
            <a:r>
              <a:rPr lang="ko-KR" altLang="en-US" dirty="0" smtClean="0"/>
              <a:t>표적 소비자 선정</a:t>
            </a:r>
            <a:endParaRPr lang="ko-KR" alt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9126" y="1947863"/>
            <a:ext cx="9027337" cy="3641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 smtClean="0"/>
              <a:t>표적 소비자의 역할</a:t>
            </a:r>
            <a:endParaRPr lang="ko-KR" altLang="en-US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15616" y="2564904"/>
            <a:ext cx="6819900" cy="2600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테마1">
  <a:themeElements>
    <a:clrScheme name="광장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광장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광장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테마1</Template>
  <TotalTime>162</TotalTime>
  <Words>144</Words>
  <Application>Microsoft Office PowerPoint</Application>
  <PresentationFormat>화면 슬라이드 쇼(4:3)</PresentationFormat>
  <Paragraphs>48</Paragraphs>
  <Slides>7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7</vt:i4>
      </vt:variant>
    </vt:vector>
  </HeadingPairs>
  <TitlesOfParts>
    <vt:vector size="8" baseType="lpstr">
      <vt:lpstr>테마1</vt:lpstr>
      <vt:lpstr>5장 소비자 분석 및 표적 소비자 선정</vt:lpstr>
      <vt:lpstr> 차례</vt:lpstr>
      <vt:lpstr>1. 소비자 분석을 왜 하는가?</vt:lpstr>
      <vt:lpstr>2. 소비자의 유형화</vt:lpstr>
      <vt:lpstr>3. 소비자 심리 분석</vt:lpstr>
      <vt:lpstr>4. 표적 소비자 선정</vt:lpstr>
      <vt:lpstr>슬라이드 7</vt:lpstr>
    </vt:vector>
  </TitlesOfParts>
  <Company>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5장 소비자 분석 및 표적 소비자 선정</dc:title>
  <dc:creator>.</dc:creator>
  <cp:lastModifiedBy>.</cp:lastModifiedBy>
  <cp:revision>8</cp:revision>
  <dcterms:created xsi:type="dcterms:W3CDTF">2014-08-14T02:32:17Z</dcterms:created>
  <dcterms:modified xsi:type="dcterms:W3CDTF">2014-08-14T05:14:46Z</dcterms:modified>
</cp:coreProperties>
</file>