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0" r:id="rId2"/>
    <p:sldId id="259" r:id="rId3"/>
    <p:sldId id="272" r:id="rId4"/>
    <p:sldId id="375" r:id="rId5"/>
    <p:sldId id="377" r:id="rId6"/>
    <p:sldId id="378" r:id="rId7"/>
    <p:sldId id="395" r:id="rId8"/>
    <p:sldId id="396" r:id="rId9"/>
    <p:sldId id="398" r:id="rId10"/>
    <p:sldId id="382" r:id="rId11"/>
    <p:sldId id="384" r:id="rId12"/>
    <p:sldId id="386" r:id="rId13"/>
    <p:sldId id="387" r:id="rId14"/>
    <p:sldId id="399" r:id="rId15"/>
    <p:sldId id="400" r:id="rId16"/>
    <p:sldId id="390" r:id="rId17"/>
    <p:sldId id="391" r:id="rId18"/>
    <p:sldId id="401" r:id="rId19"/>
    <p:sldId id="402" r:id="rId20"/>
    <p:sldId id="403" r:id="rId21"/>
    <p:sldId id="40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2" orient="horz" pos="2160" userDrawn="1">
          <p15:clr>
            <a:srgbClr val="A4A3A4"/>
          </p15:clr>
        </p15:guide>
        <p15:guide id="3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F7A1"/>
    <a:srgbClr val="75C98E"/>
    <a:srgbClr val="3333CC"/>
    <a:srgbClr val="CC99FF"/>
    <a:srgbClr val="66FFFF"/>
    <a:srgbClr val="D44024"/>
    <a:srgbClr val="45BE9B"/>
    <a:srgbClr val="0087B1"/>
    <a:srgbClr val="FB8734"/>
    <a:srgbClr val="A0BC3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9" autoAdjust="0"/>
    <p:restoredTop sz="94660"/>
  </p:normalViewPr>
  <p:slideViewPr>
    <p:cSldViewPr snapToGrid="0">
      <p:cViewPr varScale="1">
        <p:scale>
          <a:sx n="67" d="100"/>
          <a:sy n="67" d="100"/>
        </p:scale>
        <p:origin x="-62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-6186"/>
    </p:cViewPr>
  </p:sorterViewPr>
  <p:notesViewPr>
    <p:cSldViewPr snapToGrid="0" showGuides="1">
      <p:cViewPr varScale="1">
        <p:scale>
          <a:sx n="57" d="100"/>
          <a:sy n="57" d="100"/>
        </p:scale>
        <p:origin x="1980" y="7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AC218-E353-415B-80A2-7156E1FF4879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CFC87-2E25-4413-AEA2-517C1DD664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9007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B7D8E1-73C1-49C9-BEC6-63E2E92F6B0D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7B19A-EDBD-432A-9EB2-33ED3789B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8815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B987-AF5B-4E0F-BDD5-2EA312D9F5D8}" type="datetime1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16264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521A-398F-4036-A1D0-B0A72CFE8D3C}" type="datetime1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496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DCFB-FE36-4419-BA39-D8B1484D3249}" type="datetime1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68193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0800-84B7-4DAB-9B06-DFBC184CBF7C}" type="datetime1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57043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66C-26FA-41EB-AECB-2838A456B6A4}" type="datetime1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770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9345-EA1F-4CC2-814B-3B7A2BA3DB80}" type="datetime1">
              <a:rPr lang="en-US" smtClean="0"/>
              <a:pPr/>
              <a:t>6/12/2016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4699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421D-6F7A-4980-92CF-C8F618F05004}" type="datetime1">
              <a:rPr lang="en-US" smtClean="0"/>
              <a:pPr/>
              <a:t>6/12/2016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2597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8355" y="211014"/>
            <a:ext cx="8615290" cy="801226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598" y="871560"/>
            <a:ext cx="4114800" cy="365125"/>
          </a:xfr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Click Here To Change </a:t>
            </a:r>
            <a:r>
              <a:rPr lang="en-US" smtClean="0">
                <a:solidFill>
                  <a:schemeClr val="accent2"/>
                </a:solidFill>
              </a:rPr>
              <a:t>Your Subtitle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11467932" y="6235784"/>
            <a:ext cx="516155" cy="51615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23606" y="6311298"/>
            <a:ext cx="604805" cy="365125"/>
          </a:xfrm>
        </p:spPr>
        <p:txBody>
          <a:bodyPr/>
          <a:lstStyle>
            <a:lvl1pPr algn="ctr">
              <a:defRPr sz="1400" b="1">
                <a:solidFill>
                  <a:schemeClr val="bg2"/>
                </a:solidFill>
              </a:defRPr>
            </a:lvl1pPr>
          </a:lstStyle>
          <a:p>
            <a:fld id="{98C37ADA-FE03-4EF7-8F15-3521BBE76F4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5666430" y="1236685"/>
            <a:ext cx="859135" cy="199000"/>
            <a:chOff x="7725979" y="2223853"/>
            <a:chExt cx="2965968" cy="687003"/>
          </a:xfrm>
        </p:grpSpPr>
        <p:sp>
          <p:nvSpPr>
            <p:cNvPr id="11" name="Diamond 10"/>
            <p:cNvSpPr/>
            <p:nvPr userDrawn="1"/>
          </p:nvSpPr>
          <p:spPr>
            <a:xfrm>
              <a:off x="7725979" y="2223853"/>
              <a:ext cx="687003" cy="687003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Diamond 11"/>
            <p:cNvSpPr/>
            <p:nvPr userDrawn="1"/>
          </p:nvSpPr>
          <p:spPr>
            <a:xfrm>
              <a:off x="8485634" y="2223853"/>
              <a:ext cx="687003" cy="687003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Diamond 12"/>
            <p:cNvSpPr/>
            <p:nvPr userDrawn="1"/>
          </p:nvSpPr>
          <p:spPr>
            <a:xfrm>
              <a:off x="9245289" y="2223853"/>
              <a:ext cx="687003" cy="687003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iamond 13"/>
            <p:cNvSpPr/>
            <p:nvPr userDrawn="1"/>
          </p:nvSpPr>
          <p:spPr>
            <a:xfrm>
              <a:off x="10004944" y="2223853"/>
              <a:ext cx="687003" cy="687003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157729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 userDrawn="1"/>
        </p:nvSpPr>
        <p:spPr>
          <a:xfrm>
            <a:off x="11413988" y="6167772"/>
            <a:ext cx="567771" cy="567771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33338" y="6269094"/>
            <a:ext cx="729069" cy="365125"/>
          </a:xfrm>
        </p:spPr>
        <p:txBody>
          <a:bodyPr/>
          <a:lstStyle>
            <a:lvl1pPr algn="ctr">
              <a:defRPr sz="1400" b="1">
                <a:solidFill>
                  <a:schemeClr val="bg2"/>
                </a:solidFill>
              </a:defRPr>
            </a:lvl1pPr>
          </a:lstStyle>
          <a:p>
            <a:fld id="{98C37ADA-FE03-4EF7-8F15-3521BBE76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927040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596778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D4E48-2ADD-4B82-B5E9-2CBC29F56727}" type="datetime1">
              <a:rPr lang="en-US" smtClean="0"/>
              <a:pPr/>
              <a:t>6/12/2016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69255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0EF69-68BE-44B4-A775-B7B2D2E26829}" type="datetime1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37ADA-FE03-4EF7-8F15-3521BBE76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295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280988" y="773744"/>
            <a:ext cx="743953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00B0F0"/>
                </a:solidFill>
                <a:latin typeface="08서울남산체 M" pitchFamily="18" charset="-127"/>
                <a:ea typeface="08서울남산체 M" pitchFamily="18" charset="-127"/>
              </a:rPr>
              <a:t>Media Statistics</a:t>
            </a:r>
          </a:p>
          <a:p>
            <a:pPr algn="ctr"/>
            <a:r>
              <a:rPr lang="en-US" sz="8000" b="1" dirty="0" smtClean="0">
                <a:solidFill>
                  <a:srgbClr val="00B0F0"/>
                </a:solidFill>
                <a:latin typeface="08서울남산체 M" pitchFamily="18" charset="-127"/>
                <a:ea typeface="08서울남산체 M" pitchFamily="18" charset="-127"/>
              </a:rPr>
              <a:t>Final Project</a:t>
            </a:r>
            <a:endParaRPr lang="en-US" sz="8000" b="1" dirty="0">
              <a:solidFill>
                <a:srgbClr val="00B0F0"/>
              </a:solidFill>
              <a:latin typeface="08서울남산체 M" pitchFamily="18" charset="-127"/>
              <a:ea typeface="08서울남산체 M" pitchFamily="18" charset="-127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79463" y="3574461"/>
            <a:ext cx="4033073" cy="917648"/>
            <a:chOff x="3694079" y="3412536"/>
            <a:chExt cx="4033073" cy="917648"/>
          </a:xfrm>
        </p:grpSpPr>
        <p:sp>
          <p:nvSpPr>
            <p:cNvPr id="18" name="Oval 17"/>
            <p:cNvSpPr/>
            <p:nvPr/>
          </p:nvSpPr>
          <p:spPr>
            <a:xfrm>
              <a:off x="3694079" y="3415784"/>
              <a:ext cx="914400" cy="914400"/>
            </a:xfrm>
            <a:prstGeom prst="ellipse">
              <a:avLst/>
            </a:prstGeom>
            <a:solidFill>
              <a:schemeClr val="accent1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473748" y="3412536"/>
              <a:ext cx="914400" cy="914400"/>
            </a:xfrm>
            <a:prstGeom prst="ellipse">
              <a:avLst/>
            </a:prstGeom>
            <a:solidFill>
              <a:schemeClr val="accent2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253416" y="3412536"/>
              <a:ext cx="914400" cy="914400"/>
            </a:xfrm>
            <a:prstGeom prst="ellipse">
              <a:avLst/>
            </a:prstGeom>
            <a:solidFill>
              <a:schemeClr val="accent3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033084" y="3412536"/>
              <a:ext cx="914400" cy="914400"/>
            </a:xfrm>
            <a:prstGeom prst="ellipse">
              <a:avLst/>
            </a:prstGeom>
            <a:solidFill>
              <a:schemeClr val="accent4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812752" y="3412536"/>
              <a:ext cx="914400" cy="914400"/>
            </a:xfrm>
            <a:prstGeom prst="ellipse">
              <a:avLst/>
            </a:prstGeom>
            <a:solidFill>
              <a:schemeClr val="accent5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5523112" y="3680504"/>
              <a:ext cx="383755" cy="384412"/>
              <a:chOff x="9145588" y="4435475"/>
              <a:chExt cx="464344" cy="465138"/>
            </a:xfrm>
            <a:solidFill>
              <a:schemeClr val="bg2"/>
            </a:solidFill>
          </p:grpSpPr>
          <p:sp>
            <p:nvSpPr>
              <p:cNvPr id="24" name="AutoShape 7"/>
              <p:cNvSpPr>
                <a:spLocks/>
              </p:cNvSpPr>
              <p:nvPr/>
            </p:nvSpPr>
            <p:spPr bwMode="auto">
              <a:xfrm>
                <a:off x="9145588" y="4435475"/>
                <a:ext cx="464344" cy="465138"/>
              </a:xfrm>
              <a:custGeom>
                <a:avLst/>
                <a:gdLst>
                  <a:gd name="T0" fmla="+- 0 10800 1271"/>
                  <a:gd name="T1" fmla="*/ T0 w 19058"/>
                  <a:gd name="T2" fmla="+- 0 10799 1270"/>
                  <a:gd name="T3" fmla="*/ 10799 h 19059"/>
                  <a:gd name="T4" fmla="+- 0 10800 1271"/>
                  <a:gd name="T5" fmla="*/ T4 w 19058"/>
                  <a:gd name="T6" fmla="+- 0 10799 1270"/>
                  <a:gd name="T7" fmla="*/ 10799 h 19059"/>
                  <a:gd name="T8" fmla="+- 0 10800 1271"/>
                  <a:gd name="T9" fmla="*/ T8 w 19058"/>
                  <a:gd name="T10" fmla="+- 0 10799 1270"/>
                  <a:gd name="T11" fmla="*/ 10799 h 19059"/>
                  <a:gd name="T12" fmla="+- 0 10800 1271"/>
                  <a:gd name="T13" fmla="*/ T12 w 19058"/>
                  <a:gd name="T14" fmla="+- 0 10799 1270"/>
                  <a:gd name="T15" fmla="*/ 10799 h 1905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8" h="19059">
                    <a:moveTo>
                      <a:pt x="6430" y="17268"/>
                    </a:moveTo>
                    <a:cubicBezTo>
                      <a:pt x="2162" y="15559"/>
                      <a:pt x="82" y="10698"/>
                      <a:pt x="1790" y="6431"/>
                    </a:cubicBezTo>
                    <a:cubicBezTo>
                      <a:pt x="3499" y="2164"/>
                      <a:pt x="8360" y="81"/>
                      <a:pt x="12627" y="1791"/>
                    </a:cubicBezTo>
                    <a:cubicBezTo>
                      <a:pt x="16894" y="3499"/>
                      <a:pt x="18975" y="8361"/>
                      <a:pt x="17267" y="12628"/>
                    </a:cubicBezTo>
                    <a:cubicBezTo>
                      <a:pt x="15558" y="16895"/>
                      <a:pt x="10696" y="18976"/>
                      <a:pt x="6430" y="17268"/>
                    </a:cubicBezTo>
                    <a:moveTo>
                      <a:pt x="13070" y="685"/>
                    </a:moveTo>
                    <a:cubicBezTo>
                      <a:pt x="8186" y="-1270"/>
                      <a:pt x="2641" y="1103"/>
                      <a:pt x="685" y="5987"/>
                    </a:cubicBezTo>
                    <a:cubicBezTo>
                      <a:pt x="-1271" y="10872"/>
                      <a:pt x="1103" y="16418"/>
                      <a:pt x="5987" y="18373"/>
                    </a:cubicBezTo>
                    <a:cubicBezTo>
                      <a:pt x="10871" y="20330"/>
                      <a:pt x="16416" y="17955"/>
                      <a:pt x="18373" y="13071"/>
                    </a:cubicBezTo>
                    <a:cubicBezTo>
                      <a:pt x="20329" y="8186"/>
                      <a:pt x="17954" y="2641"/>
                      <a:pt x="13070" y="68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25" name="AutoShape 8"/>
              <p:cNvSpPr>
                <a:spLocks/>
              </p:cNvSpPr>
              <p:nvPr/>
            </p:nvSpPr>
            <p:spPr bwMode="auto">
              <a:xfrm>
                <a:off x="9348788" y="4638675"/>
                <a:ext cx="57944" cy="57944"/>
              </a:xfrm>
              <a:custGeom>
                <a:avLst/>
                <a:gdLst>
                  <a:gd name="T0" fmla="+- 0 10801 1272"/>
                  <a:gd name="T1" fmla="*/ T0 w 19059"/>
                  <a:gd name="T2" fmla="+- 0 10800 1272"/>
                  <a:gd name="T3" fmla="*/ 10800 h 19056"/>
                  <a:gd name="T4" fmla="+- 0 10801 1272"/>
                  <a:gd name="T5" fmla="*/ T4 w 19059"/>
                  <a:gd name="T6" fmla="+- 0 10800 1272"/>
                  <a:gd name="T7" fmla="*/ 10800 h 19056"/>
                  <a:gd name="T8" fmla="+- 0 10801 1272"/>
                  <a:gd name="T9" fmla="*/ T8 w 19059"/>
                  <a:gd name="T10" fmla="+- 0 10800 1272"/>
                  <a:gd name="T11" fmla="*/ 10800 h 19056"/>
                  <a:gd name="T12" fmla="+- 0 10801 1272"/>
                  <a:gd name="T13" fmla="*/ T12 w 19059"/>
                  <a:gd name="T14" fmla="+- 0 10800 1272"/>
                  <a:gd name="T15" fmla="*/ 10800 h 19056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9" h="19056">
                    <a:moveTo>
                      <a:pt x="7753" y="13951"/>
                    </a:moveTo>
                    <a:cubicBezTo>
                      <a:pt x="5315" y="12969"/>
                      <a:pt x="4129" y="10197"/>
                      <a:pt x="5101" y="7755"/>
                    </a:cubicBezTo>
                    <a:cubicBezTo>
                      <a:pt x="6083" y="5323"/>
                      <a:pt x="8860" y="4132"/>
                      <a:pt x="11298" y="5104"/>
                    </a:cubicBezTo>
                    <a:cubicBezTo>
                      <a:pt x="13735" y="6081"/>
                      <a:pt x="14926" y="8858"/>
                      <a:pt x="13949" y="11300"/>
                    </a:cubicBezTo>
                    <a:cubicBezTo>
                      <a:pt x="12972" y="13737"/>
                      <a:pt x="10195" y="14923"/>
                      <a:pt x="7753" y="13951"/>
                    </a:cubicBezTo>
                    <a:moveTo>
                      <a:pt x="13070" y="686"/>
                    </a:moveTo>
                    <a:cubicBezTo>
                      <a:pt x="8190" y="-1272"/>
                      <a:pt x="2640" y="1104"/>
                      <a:pt x="686" y="5988"/>
                    </a:cubicBezTo>
                    <a:cubicBezTo>
                      <a:pt x="-1272" y="10872"/>
                      <a:pt x="1105" y="16416"/>
                      <a:pt x="5985" y="18369"/>
                    </a:cubicBezTo>
                    <a:cubicBezTo>
                      <a:pt x="10870" y="20328"/>
                      <a:pt x="16415" y="17951"/>
                      <a:pt x="18374" y="13072"/>
                    </a:cubicBezTo>
                    <a:cubicBezTo>
                      <a:pt x="20328" y="8188"/>
                      <a:pt x="17960" y="2644"/>
                      <a:pt x="13070" y="686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26" name="AutoShape 9"/>
              <p:cNvSpPr>
                <a:spLocks/>
              </p:cNvSpPr>
              <p:nvPr/>
            </p:nvSpPr>
            <p:spPr bwMode="auto">
              <a:xfrm>
                <a:off x="9290050" y="4580732"/>
                <a:ext cx="174625" cy="174625"/>
              </a:xfrm>
              <a:custGeom>
                <a:avLst/>
                <a:gdLst>
                  <a:gd name="T0" fmla="+- 0 10800 1271"/>
                  <a:gd name="T1" fmla="*/ T0 w 19059"/>
                  <a:gd name="T2" fmla="+- 0 10800 1271"/>
                  <a:gd name="T3" fmla="*/ 10800 h 19058"/>
                  <a:gd name="T4" fmla="+- 0 10800 1271"/>
                  <a:gd name="T5" fmla="*/ T4 w 19059"/>
                  <a:gd name="T6" fmla="+- 0 10800 1271"/>
                  <a:gd name="T7" fmla="*/ 10800 h 19058"/>
                  <a:gd name="T8" fmla="+- 0 10800 1271"/>
                  <a:gd name="T9" fmla="*/ T8 w 19059"/>
                  <a:gd name="T10" fmla="+- 0 10800 1271"/>
                  <a:gd name="T11" fmla="*/ 10800 h 19058"/>
                  <a:gd name="T12" fmla="+- 0 10800 1271"/>
                  <a:gd name="T13" fmla="*/ T12 w 19059"/>
                  <a:gd name="T14" fmla="+- 0 10800 1271"/>
                  <a:gd name="T15" fmla="*/ 10800 h 1905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9" h="19058">
                    <a:moveTo>
                      <a:pt x="7169" y="15424"/>
                    </a:moveTo>
                    <a:cubicBezTo>
                      <a:pt x="3916" y="14123"/>
                      <a:pt x="2331" y="10417"/>
                      <a:pt x="3632" y="7167"/>
                    </a:cubicBezTo>
                    <a:cubicBezTo>
                      <a:pt x="4934" y="3917"/>
                      <a:pt x="8638" y="2331"/>
                      <a:pt x="11889" y="3632"/>
                    </a:cubicBezTo>
                    <a:cubicBezTo>
                      <a:pt x="15141" y="4934"/>
                      <a:pt x="16728" y="8640"/>
                      <a:pt x="15425" y="11890"/>
                    </a:cubicBezTo>
                    <a:cubicBezTo>
                      <a:pt x="14124" y="15140"/>
                      <a:pt x="10419" y="16728"/>
                      <a:pt x="7169" y="15424"/>
                    </a:cubicBezTo>
                    <a:moveTo>
                      <a:pt x="13071" y="685"/>
                    </a:moveTo>
                    <a:cubicBezTo>
                      <a:pt x="8186" y="-1271"/>
                      <a:pt x="2639" y="1104"/>
                      <a:pt x="686" y="5987"/>
                    </a:cubicBezTo>
                    <a:cubicBezTo>
                      <a:pt x="-1271" y="10871"/>
                      <a:pt x="1104" y="16416"/>
                      <a:pt x="5987" y="18372"/>
                    </a:cubicBezTo>
                    <a:cubicBezTo>
                      <a:pt x="10874" y="20329"/>
                      <a:pt x="16418" y="17955"/>
                      <a:pt x="18375" y="13070"/>
                    </a:cubicBezTo>
                    <a:cubicBezTo>
                      <a:pt x="20328" y="8186"/>
                      <a:pt x="17956" y="2641"/>
                      <a:pt x="13071" y="68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27" name="AutoShape 10"/>
              <p:cNvSpPr>
                <a:spLocks/>
              </p:cNvSpPr>
              <p:nvPr/>
            </p:nvSpPr>
            <p:spPr bwMode="auto">
              <a:xfrm>
                <a:off x="9406732" y="4696619"/>
                <a:ext cx="72231" cy="74613"/>
              </a:xfrm>
              <a:custGeom>
                <a:avLst/>
                <a:gdLst>
                  <a:gd name="T0" fmla="+- 0 10804 288"/>
                  <a:gd name="T1" fmla="*/ T0 w 21033"/>
                  <a:gd name="T2" fmla="+- 0 10798 277"/>
                  <a:gd name="T3" fmla="*/ 10798 h 21043"/>
                  <a:gd name="T4" fmla="+- 0 10804 288"/>
                  <a:gd name="T5" fmla="*/ T4 w 21033"/>
                  <a:gd name="T6" fmla="+- 0 10798 277"/>
                  <a:gd name="T7" fmla="*/ 10798 h 21043"/>
                  <a:gd name="T8" fmla="+- 0 10804 288"/>
                  <a:gd name="T9" fmla="*/ T8 w 21033"/>
                  <a:gd name="T10" fmla="+- 0 10798 277"/>
                  <a:gd name="T11" fmla="*/ 10798 h 21043"/>
                  <a:gd name="T12" fmla="+- 0 10804 288"/>
                  <a:gd name="T13" fmla="*/ T12 w 21033"/>
                  <a:gd name="T14" fmla="+- 0 10798 277"/>
                  <a:gd name="T15" fmla="*/ 10798 h 21043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033" h="21043">
                    <a:moveTo>
                      <a:pt x="20881" y="2825"/>
                    </a:moveTo>
                    <a:cubicBezTo>
                      <a:pt x="21312" y="1771"/>
                      <a:pt x="20787" y="572"/>
                      <a:pt x="19713" y="149"/>
                    </a:cubicBezTo>
                    <a:cubicBezTo>
                      <a:pt x="18636" y="-277"/>
                      <a:pt x="17414" y="238"/>
                      <a:pt x="16984" y="1296"/>
                    </a:cubicBezTo>
                    <a:lnTo>
                      <a:pt x="16980" y="1292"/>
                    </a:lnTo>
                    <a:cubicBezTo>
                      <a:pt x="13964" y="8692"/>
                      <a:pt x="8182" y="14184"/>
                      <a:pt x="1269" y="17089"/>
                    </a:cubicBezTo>
                    <a:cubicBezTo>
                      <a:pt x="207" y="17536"/>
                      <a:pt x="-288" y="18747"/>
                      <a:pt x="170" y="19789"/>
                    </a:cubicBezTo>
                    <a:cubicBezTo>
                      <a:pt x="629" y="20840"/>
                      <a:pt x="1863" y="21323"/>
                      <a:pt x="2924" y="20876"/>
                    </a:cubicBezTo>
                    <a:cubicBezTo>
                      <a:pt x="2961" y="20860"/>
                      <a:pt x="2982" y="20828"/>
                      <a:pt x="3014" y="20815"/>
                    </a:cubicBezTo>
                    <a:cubicBezTo>
                      <a:pt x="10874" y="17480"/>
                      <a:pt x="17451" y="11227"/>
                      <a:pt x="20877" y="2825"/>
                    </a:cubicBezTo>
                    <a:cubicBezTo>
                      <a:pt x="20877" y="2825"/>
                      <a:pt x="20881" y="2825"/>
                      <a:pt x="20881" y="2825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28" name="AutoShape 11"/>
              <p:cNvSpPr>
                <a:spLocks/>
              </p:cNvSpPr>
              <p:nvPr/>
            </p:nvSpPr>
            <p:spPr bwMode="auto">
              <a:xfrm>
                <a:off x="9435307" y="4725988"/>
                <a:ext cx="103981" cy="106363"/>
              </a:xfrm>
              <a:custGeom>
                <a:avLst/>
                <a:gdLst>
                  <a:gd name="T0" fmla="+- 0 10803 203"/>
                  <a:gd name="T1" fmla="*/ T0 w 21201"/>
                  <a:gd name="T2" fmla="+- 0 10798 194"/>
                  <a:gd name="T3" fmla="*/ 10798 h 21209"/>
                  <a:gd name="T4" fmla="+- 0 10803 203"/>
                  <a:gd name="T5" fmla="*/ T4 w 21201"/>
                  <a:gd name="T6" fmla="+- 0 10798 194"/>
                  <a:gd name="T7" fmla="*/ 10798 h 21209"/>
                  <a:gd name="T8" fmla="+- 0 10803 203"/>
                  <a:gd name="T9" fmla="*/ T8 w 21201"/>
                  <a:gd name="T10" fmla="+- 0 10798 194"/>
                  <a:gd name="T11" fmla="*/ 10798 h 21209"/>
                  <a:gd name="T12" fmla="+- 0 10803 203"/>
                  <a:gd name="T13" fmla="*/ T12 w 21201"/>
                  <a:gd name="T14" fmla="+- 0 10798 194"/>
                  <a:gd name="T15" fmla="*/ 10798 h 2120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201" h="21209">
                    <a:moveTo>
                      <a:pt x="20267" y="104"/>
                    </a:moveTo>
                    <a:cubicBezTo>
                      <a:pt x="19508" y="-194"/>
                      <a:pt x="18645" y="169"/>
                      <a:pt x="18339" y="912"/>
                    </a:cubicBezTo>
                    <a:cubicBezTo>
                      <a:pt x="14991" y="9110"/>
                      <a:pt x="8568" y="15198"/>
                      <a:pt x="894" y="18420"/>
                    </a:cubicBezTo>
                    <a:cubicBezTo>
                      <a:pt x="144" y="18735"/>
                      <a:pt x="-203" y="19589"/>
                      <a:pt x="121" y="20327"/>
                    </a:cubicBezTo>
                    <a:cubicBezTo>
                      <a:pt x="442" y="21068"/>
                      <a:pt x="1314" y="21406"/>
                      <a:pt x="2067" y="21090"/>
                    </a:cubicBezTo>
                    <a:cubicBezTo>
                      <a:pt x="2102" y="21073"/>
                      <a:pt x="2125" y="21042"/>
                      <a:pt x="2159" y="21025"/>
                    </a:cubicBezTo>
                    <a:cubicBezTo>
                      <a:pt x="10491" y="17500"/>
                      <a:pt x="17461" y="10881"/>
                      <a:pt x="21095" y="1994"/>
                    </a:cubicBezTo>
                    <a:cubicBezTo>
                      <a:pt x="21397" y="1250"/>
                      <a:pt x="21026" y="404"/>
                      <a:pt x="20267" y="10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29" name="AutoShape 12"/>
              <p:cNvSpPr>
                <a:spLocks/>
              </p:cNvSpPr>
              <p:nvPr/>
            </p:nvSpPr>
            <p:spPr bwMode="auto">
              <a:xfrm>
                <a:off x="9421019" y="4711700"/>
                <a:ext cx="88106" cy="89694"/>
              </a:xfrm>
              <a:custGeom>
                <a:avLst/>
                <a:gdLst>
                  <a:gd name="T0" fmla="+- 0 10802 238"/>
                  <a:gd name="T1" fmla="*/ T0 w 21128"/>
                  <a:gd name="T2" fmla="+- 0 10797 227"/>
                  <a:gd name="T3" fmla="*/ 10797 h 21141"/>
                  <a:gd name="T4" fmla="+- 0 10802 238"/>
                  <a:gd name="T5" fmla="*/ T4 w 21128"/>
                  <a:gd name="T6" fmla="+- 0 10797 227"/>
                  <a:gd name="T7" fmla="*/ 10797 h 21141"/>
                  <a:gd name="T8" fmla="+- 0 10802 238"/>
                  <a:gd name="T9" fmla="*/ T8 w 21128"/>
                  <a:gd name="T10" fmla="+- 0 10797 227"/>
                  <a:gd name="T11" fmla="*/ 10797 h 21141"/>
                  <a:gd name="T12" fmla="+- 0 10802 238"/>
                  <a:gd name="T13" fmla="*/ T12 w 21128"/>
                  <a:gd name="T14" fmla="+- 0 10797 227"/>
                  <a:gd name="T15" fmla="*/ 10797 h 21141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28" h="21141">
                    <a:moveTo>
                      <a:pt x="20035" y="122"/>
                    </a:moveTo>
                    <a:cubicBezTo>
                      <a:pt x="19142" y="-227"/>
                      <a:pt x="18134" y="195"/>
                      <a:pt x="17778" y="1071"/>
                    </a:cubicBezTo>
                    <a:cubicBezTo>
                      <a:pt x="14571" y="8936"/>
                      <a:pt x="8412" y="14778"/>
                      <a:pt x="1051" y="17867"/>
                    </a:cubicBezTo>
                    <a:lnTo>
                      <a:pt x="1054" y="17867"/>
                    </a:lnTo>
                    <a:cubicBezTo>
                      <a:pt x="172" y="18240"/>
                      <a:pt x="-238" y="19242"/>
                      <a:pt x="142" y="20108"/>
                    </a:cubicBezTo>
                    <a:cubicBezTo>
                      <a:pt x="522" y="20973"/>
                      <a:pt x="1543" y="21372"/>
                      <a:pt x="2425" y="21003"/>
                    </a:cubicBezTo>
                    <a:cubicBezTo>
                      <a:pt x="2459" y="20986"/>
                      <a:pt x="2476" y="20956"/>
                      <a:pt x="2514" y="20936"/>
                    </a:cubicBezTo>
                    <a:cubicBezTo>
                      <a:pt x="10651" y="17491"/>
                      <a:pt x="17459" y="11027"/>
                      <a:pt x="21002" y="2339"/>
                    </a:cubicBezTo>
                    <a:cubicBezTo>
                      <a:pt x="21361" y="1463"/>
                      <a:pt x="20927" y="472"/>
                      <a:pt x="20035" y="12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30" name="AutoShape 13"/>
              <p:cNvSpPr>
                <a:spLocks/>
              </p:cNvSpPr>
              <p:nvPr/>
            </p:nvSpPr>
            <p:spPr bwMode="auto">
              <a:xfrm>
                <a:off x="9275763" y="4566444"/>
                <a:ext cx="73025" cy="73819"/>
              </a:xfrm>
              <a:custGeom>
                <a:avLst/>
                <a:gdLst>
                  <a:gd name="T0" fmla="+- 0 10797 278"/>
                  <a:gd name="T1" fmla="*/ T0 w 21039"/>
                  <a:gd name="T2" fmla="+- 0 10803 281"/>
                  <a:gd name="T3" fmla="*/ 10803 h 21044"/>
                  <a:gd name="T4" fmla="+- 0 10797 278"/>
                  <a:gd name="T5" fmla="*/ T4 w 21039"/>
                  <a:gd name="T6" fmla="+- 0 10803 281"/>
                  <a:gd name="T7" fmla="*/ 10803 h 21044"/>
                  <a:gd name="T8" fmla="+- 0 10797 278"/>
                  <a:gd name="T9" fmla="*/ T8 w 21039"/>
                  <a:gd name="T10" fmla="+- 0 10803 281"/>
                  <a:gd name="T11" fmla="*/ 10803 h 21044"/>
                  <a:gd name="T12" fmla="+- 0 10797 278"/>
                  <a:gd name="T13" fmla="*/ T12 w 21039"/>
                  <a:gd name="T14" fmla="+- 0 10803 281"/>
                  <a:gd name="T15" fmla="*/ 10803 h 2104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039" h="21044">
                    <a:moveTo>
                      <a:pt x="20871" y="1248"/>
                    </a:moveTo>
                    <a:cubicBezTo>
                      <a:pt x="20411" y="197"/>
                      <a:pt x="19177" y="-281"/>
                      <a:pt x="18112" y="169"/>
                    </a:cubicBezTo>
                    <a:cubicBezTo>
                      <a:pt x="18075" y="181"/>
                      <a:pt x="18050" y="214"/>
                      <a:pt x="18021" y="226"/>
                    </a:cubicBezTo>
                    <a:cubicBezTo>
                      <a:pt x="10159" y="3562"/>
                      <a:pt x="3583" y="9820"/>
                      <a:pt x="152" y="18220"/>
                    </a:cubicBezTo>
                    <a:lnTo>
                      <a:pt x="148" y="18220"/>
                    </a:lnTo>
                    <a:cubicBezTo>
                      <a:pt x="-278" y="19278"/>
                      <a:pt x="242" y="20473"/>
                      <a:pt x="1320" y="20896"/>
                    </a:cubicBezTo>
                    <a:cubicBezTo>
                      <a:pt x="2398" y="21318"/>
                      <a:pt x="3620" y="20803"/>
                      <a:pt x="4046" y="19749"/>
                    </a:cubicBezTo>
                    <a:lnTo>
                      <a:pt x="4051" y="19749"/>
                    </a:lnTo>
                    <a:cubicBezTo>
                      <a:pt x="7068" y="12356"/>
                      <a:pt x="12856" y="6858"/>
                      <a:pt x="19764" y="3956"/>
                    </a:cubicBezTo>
                    <a:cubicBezTo>
                      <a:pt x="20830" y="3506"/>
                      <a:pt x="21322" y="2298"/>
                      <a:pt x="20871" y="1248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31" name="AutoShape 14"/>
              <p:cNvSpPr>
                <a:spLocks/>
              </p:cNvSpPr>
              <p:nvPr/>
            </p:nvSpPr>
            <p:spPr bwMode="auto">
              <a:xfrm>
                <a:off x="9217819" y="4508500"/>
                <a:ext cx="103981" cy="105569"/>
              </a:xfrm>
              <a:custGeom>
                <a:avLst/>
                <a:gdLst>
                  <a:gd name="T0" fmla="+- 0 10797 198"/>
                  <a:gd name="T1" fmla="*/ T0 w 21199"/>
                  <a:gd name="T2" fmla="+- 0 10802 198"/>
                  <a:gd name="T3" fmla="*/ 10802 h 21208"/>
                  <a:gd name="T4" fmla="+- 0 10797 198"/>
                  <a:gd name="T5" fmla="*/ T4 w 21199"/>
                  <a:gd name="T6" fmla="+- 0 10802 198"/>
                  <a:gd name="T7" fmla="*/ 10802 h 21208"/>
                  <a:gd name="T8" fmla="+- 0 10797 198"/>
                  <a:gd name="T9" fmla="*/ T8 w 21199"/>
                  <a:gd name="T10" fmla="+- 0 10802 198"/>
                  <a:gd name="T11" fmla="*/ 10802 h 21208"/>
                  <a:gd name="T12" fmla="+- 0 10797 198"/>
                  <a:gd name="T13" fmla="*/ T12 w 21199"/>
                  <a:gd name="T14" fmla="+- 0 10802 198"/>
                  <a:gd name="T15" fmla="*/ 10802 h 2120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99" h="21208">
                    <a:moveTo>
                      <a:pt x="21077" y="880"/>
                    </a:moveTo>
                    <a:cubicBezTo>
                      <a:pt x="20753" y="142"/>
                      <a:pt x="19881" y="-198"/>
                      <a:pt x="19129" y="117"/>
                    </a:cubicBezTo>
                    <a:cubicBezTo>
                      <a:pt x="19097" y="131"/>
                      <a:pt x="19071" y="162"/>
                      <a:pt x="19039" y="179"/>
                    </a:cubicBezTo>
                    <a:cubicBezTo>
                      <a:pt x="10706" y="3707"/>
                      <a:pt x="3739" y="10322"/>
                      <a:pt x="106" y="19208"/>
                    </a:cubicBezTo>
                    <a:cubicBezTo>
                      <a:pt x="-198" y="19957"/>
                      <a:pt x="172" y="20803"/>
                      <a:pt x="934" y="21101"/>
                    </a:cubicBezTo>
                    <a:cubicBezTo>
                      <a:pt x="1689" y="21401"/>
                      <a:pt x="2552" y="21041"/>
                      <a:pt x="2859" y="20292"/>
                    </a:cubicBezTo>
                    <a:cubicBezTo>
                      <a:pt x="6206" y="12096"/>
                      <a:pt x="12625" y="6008"/>
                      <a:pt x="20301" y="2787"/>
                    </a:cubicBezTo>
                    <a:cubicBezTo>
                      <a:pt x="21051" y="2469"/>
                      <a:pt x="21402" y="1618"/>
                      <a:pt x="21077" y="88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32" name="AutoShape 15"/>
              <p:cNvSpPr>
                <a:spLocks/>
              </p:cNvSpPr>
              <p:nvPr/>
            </p:nvSpPr>
            <p:spPr bwMode="auto">
              <a:xfrm>
                <a:off x="9247188" y="4537075"/>
                <a:ext cx="88107" cy="90488"/>
              </a:xfrm>
              <a:custGeom>
                <a:avLst/>
                <a:gdLst>
                  <a:gd name="T0" fmla="+- 0 10796 232"/>
                  <a:gd name="T1" fmla="*/ T0 w 21129"/>
                  <a:gd name="T2" fmla="+- 0 10804 234"/>
                  <a:gd name="T3" fmla="*/ 10804 h 21141"/>
                  <a:gd name="T4" fmla="+- 0 10796 232"/>
                  <a:gd name="T5" fmla="*/ T4 w 21129"/>
                  <a:gd name="T6" fmla="+- 0 10804 234"/>
                  <a:gd name="T7" fmla="*/ 10804 h 21141"/>
                  <a:gd name="T8" fmla="+- 0 10796 232"/>
                  <a:gd name="T9" fmla="*/ T8 w 21129"/>
                  <a:gd name="T10" fmla="+- 0 10804 234"/>
                  <a:gd name="T11" fmla="*/ 10804 h 21141"/>
                  <a:gd name="T12" fmla="+- 0 10796 232"/>
                  <a:gd name="T13" fmla="*/ T12 w 21129"/>
                  <a:gd name="T14" fmla="+- 0 10804 234"/>
                  <a:gd name="T15" fmla="*/ 10804 h 21141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29" h="21141">
                    <a:moveTo>
                      <a:pt x="20075" y="3267"/>
                    </a:moveTo>
                    <a:cubicBezTo>
                      <a:pt x="20953" y="2898"/>
                      <a:pt x="21368" y="1899"/>
                      <a:pt x="20987" y="1030"/>
                    </a:cubicBezTo>
                    <a:cubicBezTo>
                      <a:pt x="20611" y="168"/>
                      <a:pt x="19589" y="-234"/>
                      <a:pt x="18707" y="138"/>
                    </a:cubicBezTo>
                    <a:cubicBezTo>
                      <a:pt x="18670" y="152"/>
                      <a:pt x="18649" y="185"/>
                      <a:pt x="18615" y="198"/>
                    </a:cubicBezTo>
                    <a:cubicBezTo>
                      <a:pt x="10481" y="3647"/>
                      <a:pt x="3673" y="10118"/>
                      <a:pt x="124" y="18802"/>
                    </a:cubicBezTo>
                    <a:cubicBezTo>
                      <a:pt x="-232" y="19678"/>
                      <a:pt x="205" y="20666"/>
                      <a:pt x="1094" y="21019"/>
                    </a:cubicBezTo>
                    <a:cubicBezTo>
                      <a:pt x="1983" y="21366"/>
                      <a:pt x="2991" y="20946"/>
                      <a:pt x="3354" y="20071"/>
                    </a:cubicBezTo>
                    <a:cubicBezTo>
                      <a:pt x="6561" y="12205"/>
                      <a:pt x="12717" y="6360"/>
                      <a:pt x="20075" y="3274"/>
                    </a:cubicBezTo>
                    <a:cubicBezTo>
                      <a:pt x="20075" y="3274"/>
                      <a:pt x="20075" y="3267"/>
                      <a:pt x="20075" y="326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</p:grpSp>
        <p:sp>
          <p:nvSpPr>
            <p:cNvPr id="33" name="AutoShape 46"/>
            <p:cNvSpPr>
              <a:spLocks/>
            </p:cNvSpPr>
            <p:nvPr/>
          </p:nvSpPr>
          <p:spPr bwMode="auto">
            <a:xfrm>
              <a:off x="4734697" y="3669330"/>
              <a:ext cx="383755" cy="38375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874" y="17549"/>
                  </a:moveTo>
                  <a:cubicBezTo>
                    <a:pt x="15513" y="17549"/>
                    <a:pt x="14343" y="15612"/>
                    <a:pt x="13809" y="12825"/>
                  </a:cubicBezTo>
                  <a:lnTo>
                    <a:pt x="15524" y="12825"/>
                  </a:lnTo>
                  <a:cubicBezTo>
                    <a:pt x="17038" y="12825"/>
                    <a:pt x="18224" y="11343"/>
                    <a:pt x="18224" y="9450"/>
                  </a:cubicBezTo>
                  <a:cubicBezTo>
                    <a:pt x="18224" y="7558"/>
                    <a:pt x="17038" y="6075"/>
                    <a:pt x="15524" y="6075"/>
                  </a:cubicBezTo>
                  <a:lnTo>
                    <a:pt x="13809" y="6075"/>
                  </a:lnTo>
                  <a:cubicBezTo>
                    <a:pt x="14343" y="3289"/>
                    <a:pt x="15513" y="1350"/>
                    <a:pt x="16874" y="1350"/>
                  </a:cubicBezTo>
                  <a:cubicBezTo>
                    <a:pt x="18739" y="1350"/>
                    <a:pt x="20249" y="4976"/>
                    <a:pt x="20249" y="9450"/>
                  </a:cubicBezTo>
                  <a:cubicBezTo>
                    <a:pt x="20249" y="13923"/>
                    <a:pt x="18739" y="17549"/>
                    <a:pt x="16874" y="17549"/>
                  </a:cubicBezTo>
                  <a:moveTo>
                    <a:pt x="8926" y="11482"/>
                  </a:moveTo>
                  <a:lnTo>
                    <a:pt x="8774" y="11482"/>
                  </a:lnTo>
                  <a:lnTo>
                    <a:pt x="8774" y="11475"/>
                  </a:lnTo>
                  <a:cubicBezTo>
                    <a:pt x="8028" y="11475"/>
                    <a:pt x="7424" y="10569"/>
                    <a:pt x="7424" y="9450"/>
                  </a:cubicBezTo>
                  <a:cubicBezTo>
                    <a:pt x="7424" y="8332"/>
                    <a:pt x="8028" y="7425"/>
                    <a:pt x="8774" y="7425"/>
                  </a:cubicBezTo>
                  <a:lnTo>
                    <a:pt x="8926" y="7425"/>
                  </a:lnTo>
                  <a:cubicBezTo>
                    <a:pt x="10200" y="7425"/>
                    <a:pt x="11391" y="6924"/>
                    <a:pt x="12441" y="6063"/>
                  </a:cubicBezTo>
                  <a:cubicBezTo>
                    <a:pt x="12248" y="7149"/>
                    <a:pt x="12149" y="8300"/>
                    <a:pt x="12149" y="9450"/>
                  </a:cubicBezTo>
                  <a:cubicBezTo>
                    <a:pt x="12149" y="10603"/>
                    <a:pt x="12248" y="11758"/>
                    <a:pt x="12442" y="12846"/>
                  </a:cubicBezTo>
                  <a:cubicBezTo>
                    <a:pt x="11393" y="11983"/>
                    <a:pt x="10200" y="11482"/>
                    <a:pt x="8926" y="11482"/>
                  </a:cubicBezTo>
                  <a:moveTo>
                    <a:pt x="8096" y="20249"/>
                  </a:moveTo>
                  <a:lnTo>
                    <a:pt x="5396" y="20249"/>
                  </a:lnTo>
                  <a:lnTo>
                    <a:pt x="5396" y="14175"/>
                  </a:lnTo>
                  <a:cubicBezTo>
                    <a:pt x="5396" y="13683"/>
                    <a:pt x="5264" y="13223"/>
                    <a:pt x="5033" y="12825"/>
                  </a:cubicBezTo>
                  <a:lnTo>
                    <a:pt x="5505" y="12825"/>
                  </a:lnTo>
                  <a:lnTo>
                    <a:pt x="5505" y="12832"/>
                  </a:lnTo>
                  <a:lnTo>
                    <a:pt x="7535" y="12832"/>
                  </a:lnTo>
                  <a:cubicBezTo>
                    <a:pt x="7463" y="13042"/>
                    <a:pt x="7421" y="13265"/>
                    <a:pt x="7421" y="13500"/>
                  </a:cubicBezTo>
                  <a:lnTo>
                    <a:pt x="7421" y="18225"/>
                  </a:lnTo>
                  <a:cubicBezTo>
                    <a:pt x="7421" y="18874"/>
                    <a:pt x="7784" y="19307"/>
                    <a:pt x="8001" y="19565"/>
                  </a:cubicBezTo>
                  <a:cubicBezTo>
                    <a:pt x="8031" y="19601"/>
                    <a:pt x="8065" y="19638"/>
                    <a:pt x="8096" y="19677"/>
                  </a:cubicBezTo>
                  <a:cubicBezTo>
                    <a:pt x="8096" y="19677"/>
                    <a:pt x="8096" y="20249"/>
                    <a:pt x="8096" y="20249"/>
                  </a:cubicBezTo>
                  <a:close/>
                  <a:moveTo>
                    <a:pt x="1349" y="9450"/>
                  </a:moveTo>
                  <a:cubicBezTo>
                    <a:pt x="1349" y="8332"/>
                    <a:pt x="1953" y="7425"/>
                    <a:pt x="2699" y="7425"/>
                  </a:cubicBezTo>
                  <a:lnTo>
                    <a:pt x="7434" y="7425"/>
                  </a:lnTo>
                  <a:cubicBezTo>
                    <a:pt x="7014" y="7916"/>
                    <a:pt x="6749" y="8631"/>
                    <a:pt x="6749" y="9450"/>
                  </a:cubicBezTo>
                  <a:cubicBezTo>
                    <a:pt x="6749" y="10270"/>
                    <a:pt x="7014" y="10984"/>
                    <a:pt x="7434" y="11475"/>
                  </a:cubicBezTo>
                  <a:lnTo>
                    <a:pt x="2699" y="11475"/>
                  </a:lnTo>
                  <a:cubicBezTo>
                    <a:pt x="1953" y="11475"/>
                    <a:pt x="1349" y="10569"/>
                    <a:pt x="1349" y="9450"/>
                  </a:cubicBezTo>
                  <a:moveTo>
                    <a:pt x="13499" y="9450"/>
                  </a:moveTo>
                  <a:cubicBezTo>
                    <a:pt x="13499" y="8749"/>
                    <a:pt x="13540" y="8073"/>
                    <a:pt x="13610" y="7425"/>
                  </a:cubicBezTo>
                  <a:lnTo>
                    <a:pt x="15524" y="7425"/>
                  </a:lnTo>
                  <a:cubicBezTo>
                    <a:pt x="16269" y="7425"/>
                    <a:pt x="16874" y="8332"/>
                    <a:pt x="16874" y="9450"/>
                  </a:cubicBezTo>
                  <a:cubicBezTo>
                    <a:pt x="16874" y="10569"/>
                    <a:pt x="16269" y="11475"/>
                    <a:pt x="15524" y="11475"/>
                  </a:cubicBezTo>
                  <a:lnTo>
                    <a:pt x="13610" y="11475"/>
                  </a:lnTo>
                  <a:cubicBezTo>
                    <a:pt x="13540" y="10826"/>
                    <a:pt x="13499" y="10151"/>
                    <a:pt x="13499" y="9450"/>
                  </a:cubicBezTo>
                  <a:moveTo>
                    <a:pt x="16874" y="0"/>
                  </a:moveTo>
                  <a:cubicBezTo>
                    <a:pt x="15489" y="0"/>
                    <a:pt x="14400" y="951"/>
                    <a:pt x="13618" y="2420"/>
                  </a:cubicBezTo>
                  <a:lnTo>
                    <a:pt x="13604" y="2412"/>
                  </a:lnTo>
                  <a:cubicBezTo>
                    <a:pt x="12469" y="4635"/>
                    <a:pt x="10778" y="6075"/>
                    <a:pt x="8926" y="6075"/>
                  </a:cubicBezTo>
                  <a:lnTo>
                    <a:pt x="8479" y="6075"/>
                  </a:lnTo>
                  <a:lnTo>
                    <a:pt x="5505" y="6075"/>
                  </a:lnTo>
                  <a:lnTo>
                    <a:pt x="2699" y="6075"/>
                  </a:lnTo>
                  <a:cubicBezTo>
                    <a:pt x="1185" y="6075"/>
                    <a:pt x="0" y="7558"/>
                    <a:pt x="0" y="9450"/>
                  </a:cubicBezTo>
                  <a:cubicBezTo>
                    <a:pt x="0" y="11343"/>
                    <a:pt x="1185" y="12825"/>
                    <a:pt x="2699" y="12825"/>
                  </a:cubicBezTo>
                  <a:cubicBezTo>
                    <a:pt x="3443" y="12827"/>
                    <a:pt x="4046" y="13430"/>
                    <a:pt x="4046" y="14175"/>
                  </a:cubicBezTo>
                  <a:lnTo>
                    <a:pt x="4046" y="20249"/>
                  </a:lnTo>
                  <a:cubicBezTo>
                    <a:pt x="4046" y="20996"/>
                    <a:pt x="4651" y="21599"/>
                    <a:pt x="5396" y="21599"/>
                  </a:cubicBezTo>
                  <a:lnTo>
                    <a:pt x="8096" y="21599"/>
                  </a:lnTo>
                  <a:cubicBezTo>
                    <a:pt x="8842" y="21599"/>
                    <a:pt x="9446" y="20996"/>
                    <a:pt x="9446" y="20249"/>
                  </a:cubicBezTo>
                  <a:lnTo>
                    <a:pt x="9446" y="19575"/>
                  </a:lnTo>
                  <a:cubicBezTo>
                    <a:pt x="9446" y="18900"/>
                    <a:pt x="8771" y="18598"/>
                    <a:pt x="8771" y="18225"/>
                  </a:cubicBezTo>
                  <a:lnTo>
                    <a:pt x="8771" y="13500"/>
                  </a:lnTo>
                  <a:cubicBezTo>
                    <a:pt x="8771" y="13484"/>
                    <a:pt x="8781" y="13473"/>
                    <a:pt x="8782" y="13458"/>
                  </a:cubicBezTo>
                  <a:cubicBezTo>
                    <a:pt x="8789" y="13361"/>
                    <a:pt x="8815" y="13271"/>
                    <a:pt x="8859" y="13191"/>
                  </a:cubicBezTo>
                  <a:cubicBezTo>
                    <a:pt x="8871" y="13169"/>
                    <a:pt x="8884" y="13151"/>
                    <a:pt x="8898" y="13132"/>
                  </a:cubicBezTo>
                  <a:cubicBezTo>
                    <a:pt x="8952" y="13051"/>
                    <a:pt x="9020" y="12985"/>
                    <a:pt x="9103" y="12934"/>
                  </a:cubicBezTo>
                  <a:cubicBezTo>
                    <a:pt x="9107" y="12931"/>
                    <a:pt x="9108" y="12927"/>
                    <a:pt x="9112" y="12925"/>
                  </a:cubicBezTo>
                  <a:cubicBezTo>
                    <a:pt x="9115" y="12925"/>
                    <a:pt x="9117" y="12922"/>
                    <a:pt x="9120" y="12922"/>
                  </a:cubicBezTo>
                  <a:cubicBezTo>
                    <a:pt x="9174" y="12892"/>
                    <a:pt x="9238" y="12885"/>
                    <a:pt x="9299" y="12868"/>
                  </a:cubicBezTo>
                  <a:cubicBezTo>
                    <a:pt x="11003" y="13049"/>
                    <a:pt x="12545" y="14424"/>
                    <a:pt x="13604" y="16495"/>
                  </a:cubicBezTo>
                  <a:lnTo>
                    <a:pt x="13621" y="16487"/>
                  </a:lnTo>
                  <a:cubicBezTo>
                    <a:pt x="14404" y="17950"/>
                    <a:pt x="15490" y="18900"/>
                    <a:pt x="16874" y="18900"/>
                  </a:cubicBezTo>
                  <a:cubicBezTo>
                    <a:pt x="19977" y="18900"/>
                    <a:pt x="21600" y="14145"/>
                    <a:pt x="21600" y="9450"/>
                  </a:cubicBezTo>
                  <a:cubicBezTo>
                    <a:pt x="21600" y="4754"/>
                    <a:pt x="19977" y="0"/>
                    <a:pt x="16874" y="0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7090210" y="3683710"/>
              <a:ext cx="359484" cy="383755"/>
              <a:chOff x="9159875" y="1647825"/>
              <a:chExt cx="434975" cy="464344"/>
            </a:xfrm>
            <a:solidFill>
              <a:schemeClr val="bg2"/>
            </a:solidFill>
          </p:grpSpPr>
          <p:sp>
            <p:nvSpPr>
              <p:cNvPr id="35" name="AutoShape 78"/>
              <p:cNvSpPr>
                <a:spLocks/>
              </p:cNvSpPr>
              <p:nvPr/>
            </p:nvSpPr>
            <p:spPr bwMode="auto">
              <a:xfrm>
                <a:off x="9159875" y="1647825"/>
                <a:ext cx="434975" cy="464344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0160" y="18900"/>
                    </a:moveTo>
                    <a:cubicBezTo>
                      <a:pt x="20160" y="19643"/>
                      <a:pt x="19513" y="20249"/>
                      <a:pt x="18720" y="20249"/>
                    </a:cubicBezTo>
                    <a:lnTo>
                      <a:pt x="2880" y="20249"/>
                    </a:lnTo>
                    <a:cubicBezTo>
                      <a:pt x="2086" y="20249"/>
                      <a:pt x="1440" y="19643"/>
                      <a:pt x="1440" y="18900"/>
                    </a:cubicBezTo>
                    <a:lnTo>
                      <a:pt x="1440" y="2700"/>
                    </a:lnTo>
                    <a:cubicBezTo>
                      <a:pt x="1440" y="1955"/>
                      <a:pt x="2086" y="1350"/>
                      <a:pt x="2880" y="1350"/>
                    </a:cubicBezTo>
                    <a:lnTo>
                      <a:pt x="18720" y="1350"/>
                    </a:lnTo>
                    <a:cubicBezTo>
                      <a:pt x="19513" y="1350"/>
                      <a:pt x="20160" y="1955"/>
                      <a:pt x="20160" y="2700"/>
                    </a:cubicBezTo>
                    <a:cubicBezTo>
                      <a:pt x="20160" y="2700"/>
                      <a:pt x="20160" y="18900"/>
                      <a:pt x="20160" y="18900"/>
                    </a:cubicBezTo>
                    <a:close/>
                    <a:moveTo>
                      <a:pt x="18720" y="0"/>
                    </a:moveTo>
                    <a:lnTo>
                      <a:pt x="2880" y="0"/>
                    </a:lnTo>
                    <a:cubicBezTo>
                      <a:pt x="1289" y="0"/>
                      <a:pt x="0" y="1208"/>
                      <a:pt x="0" y="2700"/>
                    </a:cubicBezTo>
                    <a:lnTo>
                      <a:pt x="0" y="18900"/>
                    </a:lnTo>
                    <a:cubicBezTo>
                      <a:pt x="0" y="20391"/>
                      <a:pt x="1289" y="21599"/>
                      <a:pt x="2880" y="21599"/>
                    </a:cubicBezTo>
                    <a:lnTo>
                      <a:pt x="18720" y="21599"/>
                    </a:lnTo>
                    <a:cubicBezTo>
                      <a:pt x="20310" y="21599"/>
                      <a:pt x="21599" y="20391"/>
                      <a:pt x="21599" y="18900"/>
                    </a:cubicBezTo>
                    <a:lnTo>
                      <a:pt x="21599" y="2700"/>
                    </a:lnTo>
                    <a:cubicBezTo>
                      <a:pt x="21599" y="1208"/>
                      <a:pt x="20310" y="0"/>
                      <a:pt x="1872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36" name="AutoShape 79"/>
              <p:cNvSpPr>
                <a:spLocks/>
              </p:cNvSpPr>
              <p:nvPr/>
            </p:nvSpPr>
            <p:spPr bwMode="auto">
              <a:xfrm>
                <a:off x="9217819" y="1705769"/>
                <a:ext cx="319088" cy="2905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7418" y="20519"/>
                    </a:moveTo>
                    <a:lnTo>
                      <a:pt x="14053" y="16248"/>
                    </a:lnTo>
                    <a:lnTo>
                      <a:pt x="16690" y="12959"/>
                    </a:lnTo>
                    <a:lnTo>
                      <a:pt x="20618" y="17689"/>
                    </a:lnTo>
                    <a:lnTo>
                      <a:pt x="20618" y="20519"/>
                    </a:lnTo>
                    <a:cubicBezTo>
                      <a:pt x="20618" y="20519"/>
                      <a:pt x="17418" y="20519"/>
                      <a:pt x="17418" y="20519"/>
                    </a:cubicBezTo>
                    <a:close/>
                    <a:moveTo>
                      <a:pt x="981" y="11446"/>
                    </a:moveTo>
                    <a:lnTo>
                      <a:pt x="4909" y="6479"/>
                    </a:lnTo>
                    <a:lnTo>
                      <a:pt x="12828" y="16353"/>
                    </a:lnTo>
                    <a:lnTo>
                      <a:pt x="13398" y="17064"/>
                    </a:lnTo>
                    <a:lnTo>
                      <a:pt x="16109" y="20519"/>
                    </a:lnTo>
                    <a:lnTo>
                      <a:pt x="981" y="20519"/>
                    </a:lnTo>
                    <a:cubicBezTo>
                      <a:pt x="981" y="20519"/>
                      <a:pt x="981" y="11446"/>
                      <a:pt x="981" y="11446"/>
                    </a:cubicBezTo>
                    <a:close/>
                    <a:moveTo>
                      <a:pt x="20618" y="1080"/>
                    </a:moveTo>
                    <a:lnTo>
                      <a:pt x="20618" y="16058"/>
                    </a:lnTo>
                    <a:lnTo>
                      <a:pt x="17427" y="12244"/>
                    </a:lnTo>
                    <a:cubicBezTo>
                      <a:pt x="17240" y="12012"/>
                      <a:pt x="16972" y="11879"/>
                      <a:pt x="16690" y="11879"/>
                    </a:cubicBezTo>
                    <a:cubicBezTo>
                      <a:pt x="16409" y="11879"/>
                      <a:pt x="16141" y="12012"/>
                      <a:pt x="15954" y="12244"/>
                    </a:cubicBezTo>
                    <a:lnTo>
                      <a:pt x="13399" y="15432"/>
                    </a:lnTo>
                    <a:lnTo>
                      <a:pt x="5645" y="5764"/>
                    </a:lnTo>
                    <a:cubicBezTo>
                      <a:pt x="5458" y="5532"/>
                      <a:pt x="5190" y="5400"/>
                      <a:pt x="4909" y="5400"/>
                    </a:cubicBezTo>
                    <a:cubicBezTo>
                      <a:pt x="4627" y="5400"/>
                      <a:pt x="4359" y="5532"/>
                      <a:pt x="4172" y="5764"/>
                    </a:cubicBezTo>
                    <a:lnTo>
                      <a:pt x="981" y="9812"/>
                    </a:lnTo>
                    <a:lnTo>
                      <a:pt x="981" y="1080"/>
                    </a:lnTo>
                    <a:cubicBezTo>
                      <a:pt x="981" y="1080"/>
                      <a:pt x="20618" y="1080"/>
                      <a:pt x="20618" y="1080"/>
                    </a:cubicBezTo>
                    <a:close/>
                    <a:moveTo>
                      <a:pt x="20618" y="0"/>
                    </a:moveTo>
                    <a:lnTo>
                      <a:pt x="981" y="0"/>
                    </a:lnTo>
                    <a:cubicBezTo>
                      <a:pt x="439" y="0"/>
                      <a:pt x="0" y="483"/>
                      <a:pt x="0" y="1080"/>
                    </a:cubicBezTo>
                    <a:lnTo>
                      <a:pt x="0" y="20519"/>
                    </a:lnTo>
                    <a:cubicBezTo>
                      <a:pt x="0" y="21116"/>
                      <a:pt x="439" y="21599"/>
                      <a:pt x="981" y="21599"/>
                    </a:cubicBezTo>
                    <a:lnTo>
                      <a:pt x="20618" y="21599"/>
                    </a:lnTo>
                    <a:cubicBezTo>
                      <a:pt x="21160" y="21599"/>
                      <a:pt x="21600" y="21116"/>
                      <a:pt x="21600" y="20519"/>
                    </a:cubicBezTo>
                    <a:lnTo>
                      <a:pt x="21600" y="1080"/>
                    </a:lnTo>
                    <a:cubicBezTo>
                      <a:pt x="21600" y="483"/>
                      <a:pt x="21160" y="0"/>
                      <a:pt x="20618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37" name="AutoShape 80"/>
              <p:cNvSpPr>
                <a:spLocks/>
              </p:cNvSpPr>
              <p:nvPr/>
            </p:nvSpPr>
            <p:spPr bwMode="auto">
              <a:xfrm>
                <a:off x="9391650" y="1749425"/>
                <a:ext cx="87313" cy="873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3600"/>
                    </a:moveTo>
                    <a:cubicBezTo>
                      <a:pt x="14769" y="3600"/>
                      <a:pt x="17999" y="6827"/>
                      <a:pt x="17999" y="10800"/>
                    </a:cubicBezTo>
                    <a:cubicBezTo>
                      <a:pt x="17999" y="14769"/>
                      <a:pt x="14769" y="18000"/>
                      <a:pt x="10800" y="18000"/>
                    </a:cubicBezTo>
                    <a:cubicBezTo>
                      <a:pt x="6830" y="18000"/>
                      <a:pt x="3600" y="14769"/>
                      <a:pt x="3600" y="10800"/>
                    </a:cubicBezTo>
                    <a:cubicBezTo>
                      <a:pt x="3600" y="6827"/>
                      <a:pt x="6830" y="3600"/>
                      <a:pt x="10800" y="3600"/>
                    </a:cubicBezTo>
                    <a:moveTo>
                      <a:pt x="10800" y="21599"/>
                    </a:moveTo>
                    <a:cubicBezTo>
                      <a:pt x="16766" y="21599"/>
                      <a:pt x="21600" y="16762"/>
                      <a:pt x="21600" y="10800"/>
                    </a:cubicBezTo>
                    <a:cubicBezTo>
                      <a:pt x="21600" y="4833"/>
                      <a:pt x="16766" y="0"/>
                      <a:pt x="10800" y="0"/>
                    </a:cubicBezTo>
                    <a:cubicBezTo>
                      <a:pt x="4833" y="0"/>
                      <a:pt x="0" y="4833"/>
                      <a:pt x="0" y="10800"/>
                    </a:cubicBezTo>
                    <a:cubicBezTo>
                      <a:pt x="0" y="16762"/>
                      <a:pt x="4833" y="21599"/>
                      <a:pt x="10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6298078" y="3702457"/>
              <a:ext cx="384412" cy="323405"/>
              <a:chOff x="5368132" y="2625725"/>
              <a:chExt cx="465138" cy="391319"/>
            </a:xfrm>
            <a:solidFill>
              <a:schemeClr val="bg2"/>
            </a:solidFill>
          </p:grpSpPr>
          <p:sp>
            <p:nvSpPr>
              <p:cNvPr id="39" name="AutoShape 120"/>
              <p:cNvSpPr>
                <a:spLocks/>
              </p:cNvSpPr>
              <p:nvPr/>
            </p:nvSpPr>
            <p:spPr bwMode="auto">
              <a:xfrm>
                <a:off x="5484813" y="2727325"/>
                <a:ext cx="231775" cy="231775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6948" y="16070"/>
                    </a:moveTo>
                    <a:cubicBezTo>
                      <a:pt x="14037" y="19468"/>
                      <a:pt x="8925" y="19859"/>
                      <a:pt x="5529" y="16948"/>
                    </a:cubicBezTo>
                    <a:cubicBezTo>
                      <a:pt x="2130" y="14038"/>
                      <a:pt x="1740" y="8924"/>
                      <a:pt x="4651" y="5527"/>
                    </a:cubicBezTo>
                    <a:cubicBezTo>
                      <a:pt x="7559" y="2131"/>
                      <a:pt x="12674" y="1740"/>
                      <a:pt x="16070" y="4650"/>
                    </a:cubicBezTo>
                    <a:cubicBezTo>
                      <a:pt x="19466" y="7560"/>
                      <a:pt x="19859" y="12673"/>
                      <a:pt x="16948" y="16070"/>
                    </a:cubicBezTo>
                    <a:moveTo>
                      <a:pt x="10800" y="0"/>
                    </a:moveTo>
                    <a:cubicBezTo>
                      <a:pt x="4833" y="0"/>
                      <a:pt x="0" y="4834"/>
                      <a:pt x="0" y="10800"/>
                    </a:cubicBezTo>
                    <a:cubicBezTo>
                      <a:pt x="0" y="16765"/>
                      <a:pt x="4833" y="21599"/>
                      <a:pt x="10800" y="21599"/>
                    </a:cubicBezTo>
                    <a:cubicBezTo>
                      <a:pt x="16764" y="21599"/>
                      <a:pt x="21600" y="16765"/>
                      <a:pt x="21600" y="10800"/>
                    </a:cubicBezTo>
                    <a:cubicBezTo>
                      <a:pt x="21600" y="4834"/>
                      <a:pt x="16764" y="0"/>
                      <a:pt x="1080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0" name="AutoShape 121"/>
              <p:cNvSpPr>
                <a:spLocks/>
              </p:cNvSpPr>
              <p:nvPr/>
            </p:nvSpPr>
            <p:spPr bwMode="auto">
              <a:xfrm>
                <a:off x="5542757" y="2785269"/>
                <a:ext cx="65088" cy="650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9200" y="0"/>
                    </a:moveTo>
                    <a:cubicBezTo>
                      <a:pt x="8596" y="0"/>
                      <a:pt x="0" y="8596"/>
                      <a:pt x="0" y="19195"/>
                    </a:cubicBezTo>
                    <a:lnTo>
                      <a:pt x="0" y="19199"/>
                    </a:lnTo>
                    <a:cubicBezTo>
                      <a:pt x="0" y="20524"/>
                      <a:pt x="1068" y="21599"/>
                      <a:pt x="2400" y="21599"/>
                    </a:cubicBezTo>
                    <a:cubicBezTo>
                      <a:pt x="3721" y="21599"/>
                      <a:pt x="4800" y="20524"/>
                      <a:pt x="4800" y="19199"/>
                    </a:cubicBezTo>
                    <a:lnTo>
                      <a:pt x="4800" y="19195"/>
                    </a:lnTo>
                    <a:cubicBezTo>
                      <a:pt x="4800" y="11247"/>
                      <a:pt x="11240" y="4799"/>
                      <a:pt x="19200" y="4799"/>
                    </a:cubicBezTo>
                    <a:cubicBezTo>
                      <a:pt x="20521" y="4799"/>
                      <a:pt x="21600" y="3724"/>
                      <a:pt x="21600" y="2399"/>
                    </a:cubicBezTo>
                    <a:cubicBezTo>
                      <a:pt x="21600" y="1075"/>
                      <a:pt x="20521" y="0"/>
                      <a:pt x="1920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1" name="AutoShape 122"/>
              <p:cNvSpPr>
                <a:spLocks/>
              </p:cNvSpPr>
              <p:nvPr/>
            </p:nvSpPr>
            <p:spPr bwMode="auto">
              <a:xfrm>
                <a:off x="5368132" y="2625725"/>
                <a:ext cx="465138" cy="39131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0249" y="19199"/>
                    </a:moveTo>
                    <a:cubicBezTo>
                      <a:pt x="20249" y="19642"/>
                      <a:pt x="19948" y="19999"/>
                      <a:pt x="19575" y="19999"/>
                    </a:cubicBezTo>
                    <a:lnTo>
                      <a:pt x="2024" y="19999"/>
                    </a:lnTo>
                    <a:cubicBezTo>
                      <a:pt x="1651" y="19999"/>
                      <a:pt x="1349" y="19642"/>
                      <a:pt x="1349" y="19199"/>
                    </a:cubicBezTo>
                    <a:lnTo>
                      <a:pt x="1349" y="7200"/>
                    </a:lnTo>
                    <a:cubicBezTo>
                      <a:pt x="1349" y="6809"/>
                      <a:pt x="1588" y="6475"/>
                      <a:pt x="1914" y="6411"/>
                    </a:cubicBezTo>
                    <a:lnTo>
                      <a:pt x="5588" y="5684"/>
                    </a:lnTo>
                    <a:lnTo>
                      <a:pt x="6797" y="2103"/>
                    </a:lnTo>
                    <a:cubicBezTo>
                      <a:pt x="6900" y="1799"/>
                      <a:pt x="7148" y="1600"/>
                      <a:pt x="7424" y="1600"/>
                    </a:cubicBezTo>
                    <a:lnTo>
                      <a:pt x="14174" y="1600"/>
                    </a:lnTo>
                    <a:cubicBezTo>
                      <a:pt x="14450" y="1600"/>
                      <a:pt x="14698" y="1799"/>
                      <a:pt x="14801" y="2103"/>
                    </a:cubicBezTo>
                    <a:lnTo>
                      <a:pt x="16010" y="5684"/>
                    </a:lnTo>
                    <a:lnTo>
                      <a:pt x="19685" y="6411"/>
                    </a:lnTo>
                    <a:cubicBezTo>
                      <a:pt x="20011" y="6475"/>
                      <a:pt x="20249" y="6809"/>
                      <a:pt x="20249" y="7200"/>
                    </a:cubicBezTo>
                    <a:cubicBezTo>
                      <a:pt x="20249" y="7200"/>
                      <a:pt x="20249" y="19199"/>
                      <a:pt x="20249" y="19199"/>
                    </a:cubicBezTo>
                    <a:close/>
                    <a:moveTo>
                      <a:pt x="19907" y="4832"/>
                    </a:moveTo>
                    <a:lnTo>
                      <a:pt x="16981" y="4254"/>
                    </a:lnTo>
                    <a:lnTo>
                      <a:pt x="16054" y="1507"/>
                    </a:lnTo>
                    <a:cubicBezTo>
                      <a:pt x="15745" y="591"/>
                      <a:pt x="15006" y="0"/>
                      <a:pt x="14174" y="0"/>
                    </a:cubicBezTo>
                    <a:lnTo>
                      <a:pt x="7424" y="0"/>
                    </a:lnTo>
                    <a:cubicBezTo>
                      <a:pt x="6593" y="0"/>
                      <a:pt x="5854" y="591"/>
                      <a:pt x="5543" y="1509"/>
                    </a:cubicBezTo>
                    <a:lnTo>
                      <a:pt x="4618" y="4254"/>
                    </a:lnTo>
                    <a:lnTo>
                      <a:pt x="1692" y="4832"/>
                    </a:lnTo>
                    <a:cubicBezTo>
                      <a:pt x="711" y="5025"/>
                      <a:pt x="0" y="6020"/>
                      <a:pt x="0" y="7200"/>
                    </a:cubicBezTo>
                    <a:lnTo>
                      <a:pt x="0" y="19199"/>
                    </a:lnTo>
                    <a:cubicBezTo>
                      <a:pt x="0" y="20523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600" y="20523"/>
                      <a:pt x="21600" y="19199"/>
                    </a:cubicBezTo>
                    <a:lnTo>
                      <a:pt x="21600" y="7200"/>
                    </a:lnTo>
                    <a:cubicBezTo>
                      <a:pt x="21600" y="6020"/>
                      <a:pt x="20888" y="5025"/>
                      <a:pt x="19907" y="483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3959402" y="3719842"/>
              <a:ext cx="383755" cy="299788"/>
              <a:chOff x="2581275" y="1710532"/>
              <a:chExt cx="464344" cy="362744"/>
            </a:xfrm>
            <a:solidFill>
              <a:schemeClr val="bg2"/>
            </a:solidFill>
          </p:grpSpPr>
          <p:sp>
            <p:nvSpPr>
              <p:cNvPr id="43" name="AutoShape 140"/>
              <p:cNvSpPr>
                <a:spLocks/>
              </p:cNvSpPr>
              <p:nvPr/>
            </p:nvSpPr>
            <p:spPr bwMode="auto">
              <a:xfrm>
                <a:off x="2639219" y="1768475"/>
                <a:ext cx="290513" cy="235744"/>
              </a:xfrm>
              <a:custGeom>
                <a:avLst/>
                <a:gdLst>
                  <a:gd name="T0" fmla="+- 0 10800 376"/>
                  <a:gd name="T1" fmla="*/ T0 w 20848"/>
                  <a:gd name="T2" fmla="*/ 10800 h 21600"/>
                  <a:gd name="T3" fmla="+- 0 10800 376"/>
                  <a:gd name="T4" fmla="*/ T3 w 20848"/>
                  <a:gd name="T5" fmla="*/ 10800 h 21600"/>
                  <a:gd name="T6" fmla="+- 0 10800 376"/>
                  <a:gd name="T7" fmla="*/ T6 w 20848"/>
                  <a:gd name="T8" fmla="*/ 10800 h 21600"/>
                  <a:gd name="T9" fmla="+- 0 10800 376"/>
                  <a:gd name="T10" fmla="*/ T9 w 20848"/>
                  <a:gd name="T11" fmla="*/ 1080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</a:cxnLst>
                <a:rect l="0" t="0" r="r" b="b"/>
                <a:pathLst>
                  <a:path w="20848" h="21600">
                    <a:moveTo>
                      <a:pt x="18728" y="19178"/>
                    </a:moveTo>
                    <a:cubicBezTo>
                      <a:pt x="13191" y="20631"/>
                      <a:pt x="7654" y="20631"/>
                      <a:pt x="2118" y="19178"/>
                    </a:cubicBezTo>
                    <a:cubicBezTo>
                      <a:pt x="678" y="13592"/>
                      <a:pt x="678" y="8008"/>
                      <a:pt x="2118" y="2421"/>
                    </a:cubicBezTo>
                    <a:cubicBezTo>
                      <a:pt x="7654" y="968"/>
                      <a:pt x="13191" y="968"/>
                      <a:pt x="18728" y="2421"/>
                    </a:cubicBezTo>
                    <a:cubicBezTo>
                      <a:pt x="20168" y="8008"/>
                      <a:pt x="20168" y="13592"/>
                      <a:pt x="18728" y="19178"/>
                    </a:cubicBezTo>
                    <a:moveTo>
                      <a:pt x="18938" y="1116"/>
                    </a:moveTo>
                    <a:cubicBezTo>
                      <a:pt x="16114" y="375"/>
                      <a:pt x="13249" y="0"/>
                      <a:pt x="10423" y="0"/>
                    </a:cubicBezTo>
                    <a:cubicBezTo>
                      <a:pt x="7597" y="0"/>
                      <a:pt x="4732" y="375"/>
                      <a:pt x="1908" y="1116"/>
                    </a:cubicBezTo>
                    <a:cubicBezTo>
                      <a:pt x="1543" y="1213"/>
                      <a:pt x="1244" y="1552"/>
                      <a:pt x="1127" y="2004"/>
                    </a:cubicBezTo>
                    <a:cubicBezTo>
                      <a:pt x="-376" y="7841"/>
                      <a:pt x="-376" y="13759"/>
                      <a:pt x="1127" y="19593"/>
                    </a:cubicBezTo>
                    <a:cubicBezTo>
                      <a:pt x="1244" y="20047"/>
                      <a:pt x="1543" y="20386"/>
                      <a:pt x="1908" y="20482"/>
                    </a:cubicBezTo>
                    <a:cubicBezTo>
                      <a:pt x="4732" y="21224"/>
                      <a:pt x="7597" y="21600"/>
                      <a:pt x="10423" y="21600"/>
                    </a:cubicBezTo>
                    <a:cubicBezTo>
                      <a:pt x="13249" y="21600"/>
                      <a:pt x="16114" y="21224"/>
                      <a:pt x="18938" y="20482"/>
                    </a:cubicBezTo>
                    <a:cubicBezTo>
                      <a:pt x="19303" y="20386"/>
                      <a:pt x="19602" y="20047"/>
                      <a:pt x="19719" y="19593"/>
                    </a:cubicBezTo>
                    <a:cubicBezTo>
                      <a:pt x="21223" y="13759"/>
                      <a:pt x="21223" y="7841"/>
                      <a:pt x="19719" y="2004"/>
                    </a:cubicBezTo>
                    <a:cubicBezTo>
                      <a:pt x="19602" y="1552"/>
                      <a:pt x="19303" y="1213"/>
                      <a:pt x="18938" y="1116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4" name="AutoShape 141"/>
              <p:cNvSpPr>
                <a:spLocks/>
              </p:cNvSpPr>
              <p:nvPr/>
            </p:nvSpPr>
            <p:spPr bwMode="auto">
              <a:xfrm>
                <a:off x="2581275" y="1710532"/>
                <a:ext cx="464344" cy="362744"/>
              </a:xfrm>
              <a:custGeom>
                <a:avLst/>
                <a:gdLst>
                  <a:gd name="T0" fmla="+- 0 10800 252"/>
                  <a:gd name="T1" fmla="*/ T0 w 21096"/>
                  <a:gd name="T2" fmla="*/ 10800 h 21600"/>
                  <a:gd name="T3" fmla="+- 0 10800 252"/>
                  <a:gd name="T4" fmla="*/ T3 w 21096"/>
                  <a:gd name="T5" fmla="*/ 10800 h 21600"/>
                  <a:gd name="T6" fmla="+- 0 10800 252"/>
                  <a:gd name="T7" fmla="*/ T6 w 21096"/>
                  <a:gd name="T8" fmla="*/ 10800 h 21600"/>
                  <a:gd name="T9" fmla="+- 0 10800 252"/>
                  <a:gd name="T10" fmla="*/ T9 w 21096"/>
                  <a:gd name="T11" fmla="*/ 1080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</a:cxnLst>
                <a:rect l="0" t="0" r="r" b="b"/>
                <a:pathLst>
                  <a:path w="21096" h="21600">
                    <a:moveTo>
                      <a:pt x="19056" y="18331"/>
                    </a:moveTo>
                    <a:cubicBezTo>
                      <a:pt x="13383" y="19233"/>
                      <a:pt x="7711" y="19233"/>
                      <a:pt x="2038" y="18331"/>
                    </a:cubicBezTo>
                    <a:cubicBezTo>
                      <a:pt x="1074" y="13022"/>
                      <a:pt x="1074" y="7713"/>
                      <a:pt x="2038" y="2404"/>
                    </a:cubicBezTo>
                    <a:cubicBezTo>
                      <a:pt x="7711" y="1502"/>
                      <a:pt x="13383" y="1502"/>
                      <a:pt x="19056" y="2404"/>
                    </a:cubicBezTo>
                    <a:cubicBezTo>
                      <a:pt x="20021" y="7713"/>
                      <a:pt x="20021" y="13022"/>
                      <a:pt x="19056" y="18331"/>
                    </a:cubicBezTo>
                    <a:moveTo>
                      <a:pt x="20338" y="2005"/>
                    </a:moveTo>
                    <a:cubicBezTo>
                      <a:pt x="20211" y="1301"/>
                      <a:pt x="19762" y="776"/>
                      <a:pt x="19215" y="689"/>
                    </a:cubicBezTo>
                    <a:cubicBezTo>
                      <a:pt x="16339" y="232"/>
                      <a:pt x="13423" y="0"/>
                      <a:pt x="10547" y="0"/>
                    </a:cubicBezTo>
                    <a:cubicBezTo>
                      <a:pt x="7671" y="0"/>
                      <a:pt x="4755" y="232"/>
                      <a:pt x="1879" y="689"/>
                    </a:cubicBezTo>
                    <a:cubicBezTo>
                      <a:pt x="1332" y="776"/>
                      <a:pt x="883" y="1301"/>
                      <a:pt x="756" y="2005"/>
                    </a:cubicBezTo>
                    <a:cubicBezTo>
                      <a:pt x="-252" y="7553"/>
                      <a:pt x="-252" y="13181"/>
                      <a:pt x="756" y="18731"/>
                    </a:cubicBezTo>
                    <a:cubicBezTo>
                      <a:pt x="883" y="19434"/>
                      <a:pt x="1332" y="19959"/>
                      <a:pt x="1879" y="20046"/>
                    </a:cubicBezTo>
                    <a:cubicBezTo>
                      <a:pt x="3265" y="20266"/>
                      <a:pt x="4660" y="20429"/>
                      <a:pt x="6055" y="20544"/>
                    </a:cubicBezTo>
                    <a:cubicBezTo>
                      <a:pt x="5979" y="20606"/>
                      <a:pt x="5931" y="20670"/>
                      <a:pt x="5931" y="20735"/>
                    </a:cubicBezTo>
                    <a:cubicBezTo>
                      <a:pt x="5931" y="21213"/>
                      <a:pt x="7997" y="21599"/>
                      <a:pt x="10547" y="21599"/>
                    </a:cubicBezTo>
                    <a:cubicBezTo>
                      <a:pt x="13097" y="21599"/>
                      <a:pt x="15164" y="21213"/>
                      <a:pt x="15164" y="20735"/>
                    </a:cubicBezTo>
                    <a:cubicBezTo>
                      <a:pt x="15164" y="20670"/>
                      <a:pt x="15115" y="20606"/>
                      <a:pt x="15040" y="20544"/>
                    </a:cubicBezTo>
                    <a:cubicBezTo>
                      <a:pt x="16434" y="20429"/>
                      <a:pt x="17830" y="20266"/>
                      <a:pt x="19215" y="20046"/>
                    </a:cubicBezTo>
                    <a:cubicBezTo>
                      <a:pt x="19762" y="19959"/>
                      <a:pt x="20211" y="19434"/>
                      <a:pt x="20338" y="18731"/>
                    </a:cubicBezTo>
                    <a:cubicBezTo>
                      <a:pt x="21347" y="13181"/>
                      <a:pt x="21347" y="7553"/>
                      <a:pt x="20338" y="200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5" name="AutoShape 142"/>
              <p:cNvSpPr>
                <a:spLocks/>
              </p:cNvSpPr>
              <p:nvPr/>
            </p:nvSpPr>
            <p:spPr bwMode="auto">
              <a:xfrm>
                <a:off x="2944019" y="1783557"/>
                <a:ext cx="43656" cy="4286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7200"/>
                    </a:moveTo>
                    <a:cubicBezTo>
                      <a:pt x="12779" y="7200"/>
                      <a:pt x="14399" y="8820"/>
                      <a:pt x="14399" y="10800"/>
                    </a:cubicBezTo>
                    <a:cubicBezTo>
                      <a:pt x="14399" y="12779"/>
                      <a:pt x="12779" y="14400"/>
                      <a:pt x="10800" y="14400"/>
                    </a:cubicBezTo>
                    <a:cubicBezTo>
                      <a:pt x="8820" y="14400"/>
                      <a:pt x="7199" y="12779"/>
                      <a:pt x="7199" y="10800"/>
                    </a:cubicBezTo>
                    <a:cubicBezTo>
                      <a:pt x="7199" y="8820"/>
                      <a:pt x="8820" y="7200"/>
                      <a:pt x="10800" y="7200"/>
                    </a:cubicBezTo>
                    <a:moveTo>
                      <a:pt x="10800" y="21599"/>
                    </a:moveTo>
                    <a:cubicBezTo>
                      <a:pt x="16762" y="21599"/>
                      <a:pt x="21600" y="16762"/>
                      <a:pt x="21600" y="10800"/>
                    </a:cubicBezTo>
                    <a:cubicBezTo>
                      <a:pt x="21600" y="4837"/>
                      <a:pt x="16762" y="0"/>
                      <a:pt x="10800" y="0"/>
                    </a:cubicBezTo>
                    <a:cubicBezTo>
                      <a:pt x="4837" y="0"/>
                      <a:pt x="0" y="4837"/>
                      <a:pt x="0" y="10800"/>
                    </a:cubicBezTo>
                    <a:cubicBezTo>
                      <a:pt x="0" y="16762"/>
                      <a:pt x="4837" y="21599"/>
                      <a:pt x="10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6" name="AutoShape 143"/>
              <p:cNvSpPr>
                <a:spLocks/>
              </p:cNvSpPr>
              <p:nvPr/>
            </p:nvSpPr>
            <p:spPr bwMode="auto">
              <a:xfrm>
                <a:off x="2929732" y="1971675"/>
                <a:ext cx="57944" cy="1508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899" y="0"/>
                    </a:moveTo>
                    <a:lnTo>
                      <a:pt x="2699" y="0"/>
                    </a:lnTo>
                    <a:cubicBezTo>
                      <a:pt x="1210" y="0"/>
                      <a:pt x="0" y="4841"/>
                      <a:pt x="0" y="10800"/>
                    </a:cubicBezTo>
                    <a:cubicBezTo>
                      <a:pt x="0" y="16758"/>
                      <a:pt x="1210" y="21599"/>
                      <a:pt x="2699" y="21599"/>
                    </a:cubicBezTo>
                    <a:lnTo>
                      <a:pt x="18899" y="21599"/>
                    </a:lnTo>
                    <a:cubicBezTo>
                      <a:pt x="20389" y="21599"/>
                      <a:pt x="21600" y="16758"/>
                      <a:pt x="21600" y="10800"/>
                    </a:cubicBezTo>
                    <a:cubicBezTo>
                      <a:pt x="21600" y="4841"/>
                      <a:pt x="20389" y="0"/>
                      <a:pt x="18899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7" name="AutoShape 144"/>
              <p:cNvSpPr>
                <a:spLocks/>
              </p:cNvSpPr>
              <p:nvPr/>
            </p:nvSpPr>
            <p:spPr bwMode="auto">
              <a:xfrm>
                <a:off x="2944019" y="1928019"/>
                <a:ext cx="58738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899" y="0"/>
                    </a:moveTo>
                    <a:lnTo>
                      <a:pt x="2699" y="0"/>
                    </a:lnTo>
                    <a:cubicBezTo>
                      <a:pt x="1210" y="0"/>
                      <a:pt x="0" y="4841"/>
                      <a:pt x="0" y="10800"/>
                    </a:cubicBezTo>
                    <a:cubicBezTo>
                      <a:pt x="0" y="16758"/>
                      <a:pt x="1210" y="21599"/>
                      <a:pt x="2699" y="21599"/>
                    </a:cubicBezTo>
                    <a:lnTo>
                      <a:pt x="18899" y="21599"/>
                    </a:lnTo>
                    <a:cubicBezTo>
                      <a:pt x="20389" y="21599"/>
                      <a:pt x="21600" y="16758"/>
                      <a:pt x="21600" y="10800"/>
                    </a:cubicBezTo>
                    <a:cubicBezTo>
                      <a:pt x="21600" y="4841"/>
                      <a:pt x="20389" y="0"/>
                      <a:pt x="18899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8" name="AutoShape 145"/>
              <p:cNvSpPr>
                <a:spLocks/>
              </p:cNvSpPr>
              <p:nvPr/>
            </p:nvSpPr>
            <p:spPr bwMode="auto">
              <a:xfrm>
                <a:off x="2944019" y="1885157"/>
                <a:ext cx="58738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899" y="0"/>
                    </a:moveTo>
                    <a:lnTo>
                      <a:pt x="2699" y="0"/>
                    </a:lnTo>
                    <a:cubicBezTo>
                      <a:pt x="1210" y="0"/>
                      <a:pt x="0" y="4841"/>
                      <a:pt x="0" y="10800"/>
                    </a:cubicBezTo>
                    <a:cubicBezTo>
                      <a:pt x="0" y="16758"/>
                      <a:pt x="1210" y="21599"/>
                      <a:pt x="2699" y="21599"/>
                    </a:cubicBezTo>
                    <a:lnTo>
                      <a:pt x="18899" y="21599"/>
                    </a:lnTo>
                    <a:cubicBezTo>
                      <a:pt x="20389" y="21599"/>
                      <a:pt x="21600" y="16758"/>
                      <a:pt x="21600" y="10800"/>
                    </a:cubicBezTo>
                    <a:cubicBezTo>
                      <a:pt x="21600" y="4841"/>
                      <a:pt x="20389" y="0"/>
                      <a:pt x="18899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9" name="AutoShape 146"/>
              <p:cNvSpPr>
                <a:spLocks/>
              </p:cNvSpPr>
              <p:nvPr/>
            </p:nvSpPr>
            <p:spPr bwMode="auto">
              <a:xfrm>
                <a:off x="2697957" y="1826419"/>
                <a:ext cx="86519" cy="61119"/>
              </a:xfrm>
              <a:custGeom>
                <a:avLst/>
                <a:gdLst>
                  <a:gd name="T0" fmla="+- 0 10822 44"/>
                  <a:gd name="T1" fmla="*/ T0 w 21556"/>
                  <a:gd name="T2" fmla="+- 0 10826 53"/>
                  <a:gd name="T3" fmla="*/ 10826 h 21547"/>
                  <a:gd name="T4" fmla="+- 0 10822 44"/>
                  <a:gd name="T5" fmla="*/ T4 w 21556"/>
                  <a:gd name="T6" fmla="+- 0 10826 53"/>
                  <a:gd name="T7" fmla="*/ 10826 h 21547"/>
                  <a:gd name="T8" fmla="+- 0 10822 44"/>
                  <a:gd name="T9" fmla="*/ T8 w 21556"/>
                  <a:gd name="T10" fmla="+- 0 10826 53"/>
                  <a:gd name="T11" fmla="*/ 10826 h 21547"/>
                  <a:gd name="T12" fmla="+- 0 10822 44"/>
                  <a:gd name="T13" fmla="*/ T12 w 21556"/>
                  <a:gd name="T14" fmla="+- 0 10826 53"/>
                  <a:gd name="T15" fmla="*/ 10826 h 2154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556" h="21547">
                    <a:moveTo>
                      <a:pt x="19751" y="2"/>
                    </a:moveTo>
                    <a:lnTo>
                      <a:pt x="3200" y="1845"/>
                    </a:lnTo>
                    <a:cubicBezTo>
                      <a:pt x="2215" y="2010"/>
                      <a:pt x="1272" y="3284"/>
                      <a:pt x="1106" y="4676"/>
                    </a:cubicBezTo>
                    <a:lnTo>
                      <a:pt x="1" y="18986"/>
                    </a:lnTo>
                    <a:cubicBezTo>
                      <a:pt x="-44" y="20398"/>
                      <a:pt x="724" y="21547"/>
                      <a:pt x="1712" y="21547"/>
                    </a:cubicBezTo>
                    <a:cubicBezTo>
                      <a:pt x="2698" y="21547"/>
                      <a:pt x="3542" y="20398"/>
                      <a:pt x="3582" y="18978"/>
                    </a:cubicBezTo>
                    <a:lnTo>
                      <a:pt x="4185" y="9251"/>
                    </a:lnTo>
                    <a:cubicBezTo>
                      <a:pt x="4319" y="7849"/>
                      <a:pt x="5235" y="6592"/>
                      <a:pt x="6220" y="6447"/>
                    </a:cubicBezTo>
                    <a:lnTo>
                      <a:pt x="19751" y="5128"/>
                    </a:lnTo>
                    <a:cubicBezTo>
                      <a:pt x="20743" y="5078"/>
                      <a:pt x="21556" y="3884"/>
                      <a:pt x="21556" y="2467"/>
                    </a:cubicBezTo>
                    <a:cubicBezTo>
                      <a:pt x="21556" y="1055"/>
                      <a:pt x="20743" y="-53"/>
                      <a:pt x="19751" y="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</p:grpSp>
      <p:sp>
        <p:nvSpPr>
          <p:cNvPr id="50" name="TextBox 49"/>
          <p:cNvSpPr txBox="1"/>
          <p:nvPr/>
        </p:nvSpPr>
        <p:spPr>
          <a:xfrm>
            <a:off x="7631984" y="5177468"/>
            <a:ext cx="38170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latin typeface="08서울남산체 M" pitchFamily="18" charset="-127"/>
                <a:ea typeface="08서울남산체 M" pitchFamily="18" charset="-127"/>
              </a:rPr>
              <a:t>GROUP-23</a:t>
            </a:r>
            <a:endParaRPr lang="en-US" altLang="ko-KR" sz="2400" b="1" dirty="0" smtClean="0">
              <a:latin typeface="08서울남산체 M" pitchFamily="18" charset="-127"/>
              <a:ea typeface="08서울남산체 M" pitchFamily="18" charset="-127"/>
            </a:endParaRPr>
          </a:p>
          <a:p>
            <a:pPr algn="ctr"/>
            <a:r>
              <a:rPr lang="ko-KR" altLang="en-US" sz="2400" b="1" dirty="0" smtClean="0">
                <a:latin typeface="08서울남산체 M" pitchFamily="18" charset="-127"/>
                <a:ea typeface="08서울남산체 M" pitchFamily="18" charset="-127"/>
              </a:rPr>
              <a:t> 안경인 </a:t>
            </a:r>
            <a:r>
              <a:rPr lang="ko-KR" altLang="en-US" sz="2400" b="1" dirty="0" smtClean="0">
                <a:latin typeface="08서울남산체 M" pitchFamily="18" charset="-127"/>
                <a:ea typeface="08서울남산체 M" pitchFamily="18" charset="-127"/>
              </a:rPr>
              <a:t>윤</a:t>
            </a:r>
            <a:r>
              <a:rPr lang="ko-KR" altLang="en-US" sz="2400" b="1" dirty="0" smtClean="0">
                <a:latin typeface="08서울남산체 M" pitchFamily="18" charset="-127"/>
                <a:ea typeface="08서울남산체 M" pitchFamily="18" charset="-127"/>
              </a:rPr>
              <a:t>예지 </a:t>
            </a:r>
            <a:r>
              <a:rPr lang="ko-KR" altLang="en-US" sz="2400" b="1" dirty="0" smtClean="0">
                <a:latin typeface="08서울남산체 M" pitchFamily="18" charset="-127"/>
                <a:ea typeface="08서울남산체 M" pitchFamily="18" charset="-127"/>
              </a:rPr>
              <a:t>이원석 류영우</a:t>
            </a:r>
            <a:endParaRPr lang="en-US" sz="2400" b="1" dirty="0">
              <a:latin typeface="08서울남산체 M" pitchFamily="18" charset="-127"/>
              <a:ea typeface="08서울남산체 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903189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직각 삼각형 60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각 삼각형 59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1557" y="246198"/>
            <a:ext cx="8613775" cy="801687"/>
          </a:xfrm>
        </p:spPr>
        <p:txBody>
          <a:bodyPr/>
          <a:lstStyle/>
          <a:p>
            <a:r>
              <a:rPr lang="en-US" dirty="0" smtClean="0">
                <a:latin typeface="-윤고딕340" pitchFamily="18" charset="-127"/>
                <a:ea typeface="-윤고딕340" pitchFamily="18" charset="-127"/>
              </a:rPr>
              <a:t>2. F-test</a:t>
            </a:r>
            <a:endParaRPr lang="en-US" dirty="0"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533400" y="1452563"/>
            <a:ext cx="11315700" cy="957262"/>
          </a:xfrm>
        </p:spPr>
        <p:txBody>
          <a:bodyPr/>
          <a:lstStyle/>
          <a:p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- K-POP 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스타들의 자신의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 SNS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를 통한 영향력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(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사용량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)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에 따라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, K-POP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스타에 대한 인지도 및 인기도가 증가할 것이다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.</a:t>
            </a:r>
            <a:endParaRPr lang="en-US" altLang="ko-KR" sz="3200" dirty="0">
              <a:solidFill>
                <a:srgbClr val="0070C0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64" name="직각 삼각형 63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TextBox 64"/>
          <p:cNvSpPr txBox="1"/>
          <p:nvPr/>
        </p:nvSpPr>
        <p:spPr>
          <a:xfrm>
            <a:off x="638175" y="3038475"/>
            <a:ext cx="67185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독립변인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: K-POP </a:t>
            </a:r>
            <a:r>
              <a:rPr lang="ko-KR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가수들의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 SNS </a:t>
            </a:r>
            <a:r>
              <a:rPr lang="ko-KR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영향력</a:t>
            </a:r>
          </a:p>
          <a:p>
            <a:endParaRPr lang="ko-KR" altLang="en-US" sz="3200" b="1" dirty="0">
              <a:solidFill>
                <a:schemeClr val="accent1"/>
              </a:solidFill>
              <a:latin typeface="08서울남산체 M" pitchFamily="18" charset="-127"/>
              <a:ea typeface="08서울남산체 M" pitchFamily="18" charset="-127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57225" y="4200525"/>
            <a:ext cx="88953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종속변인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: K-POP </a:t>
            </a:r>
            <a:r>
              <a:rPr lang="ko-KR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가수의 인지도 및 인기도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(SURVEY)</a:t>
            </a:r>
            <a:endParaRPr lang="ko-KR" altLang="en-US" sz="3200" b="1" dirty="0">
              <a:solidFill>
                <a:schemeClr val="accent1"/>
              </a:solidFill>
              <a:latin typeface="08서울남산체 M" pitchFamily="18" charset="-127"/>
              <a:ea typeface="08서울남산체 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26585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5" grpId="0"/>
      <p:bldP spid="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직각 삼각형 4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각 삼각형 5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각 삼각형 6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6" name="Picture 4" descr="C:\Users\user\Desktop\왜가리\F종속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8836" y="495300"/>
            <a:ext cx="4820914" cy="55721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3077" name="Picture 5" descr="C:\Users\user\Desktop\왜가리\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62724" y="523874"/>
            <a:ext cx="5000625" cy="55721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/>
          <p:cNvGrpSpPr/>
          <p:nvPr/>
        </p:nvGrpSpPr>
        <p:grpSpPr>
          <a:xfrm>
            <a:off x="277837" y="1628775"/>
            <a:ext cx="5725552" cy="4886325"/>
            <a:chOff x="658837" y="1628775"/>
            <a:chExt cx="5725552" cy="4886325"/>
          </a:xfrm>
        </p:grpSpPr>
        <p:sp>
          <p:nvSpPr>
            <p:cNvPr id="23" name="Rectangle 22"/>
            <p:cNvSpPr/>
            <p:nvPr/>
          </p:nvSpPr>
          <p:spPr>
            <a:xfrm>
              <a:off x="658837" y="1628775"/>
              <a:ext cx="5725552" cy="4886325"/>
            </a:xfrm>
            <a:prstGeom prst="rect">
              <a:avLst/>
            </a:prstGeom>
            <a:solidFill>
              <a:srgbClr val="45BE9B">
                <a:alpha val="7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99" name="Picture 3" descr="C:\Users\user\Desktop\왜가리\캡처.PNG"/>
            <p:cNvPicPr>
              <a:picLocks noChangeAspect="1" noChangeArrowheads="1"/>
            </p:cNvPicPr>
            <p:nvPr/>
          </p:nvPicPr>
          <p:blipFill>
            <a:blip r:embed="rId2" cstate="print"/>
            <a:srcRect l="-119" r="1671"/>
            <a:stretch>
              <a:fillRect/>
            </a:stretch>
          </p:blipFill>
          <p:spPr bwMode="auto">
            <a:xfrm>
              <a:off x="800099" y="1743075"/>
              <a:ext cx="5476876" cy="4657725"/>
            </a:xfrm>
            <a:prstGeom prst="rect">
              <a:avLst/>
            </a:prstGeom>
            <a:noFill/>
          </p:spPr>
        </p:pic>
      </p:grpSp>
      <p:grpSp>
        <p:nvGrpSpPr>
          <p:cNvPr id="44" name="그룹 43"/>
          <p:cNvGrpSpPr/>
          <p:nvPr/>
        </p:nvGrpSpPr>
        <p:grpSpPr>
          <a:xfrm>
            <a:off x="6191250" y="3552825"/>
            <a:ext cx="5629275" cy="3092226"/>
            <a:chOff x="6191250" y="3552825"/>
            <a:chExt cx="5629275" cy="3092226"/>
          </a:xfrm>
        </p:grpSpPr>
        <p:sp>
          <p:nvSpPr>
            <p:cNvPr id="6" name="Rectangle 5"/>
            <p:cNvSpPr/>
            <p:nvPr/>
          </p:nvSpPr>
          <p:spPr>
            <a:xfrm>
              <a:off x="6191250" y="3552825"/>
              <a:ext cx="5629275" cy="3067050"/>
            </a:xfrm>
            <a:prstGeom prst="rect">
              <a:avLst/>
            </a:prstGeom>
            <a:solidFill>
              <a:schemeClr val="accent1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72351" y="3598063"/>
              <a:ext cx="4391024" cy="3046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atinLnBrk="1"/>
              <a:r>
                <a:rPr lang="ko-KR" altLang="ko-KR" sz="2400" b="1" dirty="0" err="1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영가설</a:t>
              </a:r>
              <a:r>
                <a:rPr lang="en-US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(H0)</a:t>
              </a:r>
              <a:r>
                <a:rPr lang="ko-KR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을 부정하고 세그룹간에 차이가 존재한다는 연구가설을 지지하게 된다</a:t>
              </a:r>
              <a:r>
                <a:rPr lang="en-US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.</a:t>
              </a:r>
              <a:endParaRPr lang="ko-KR" altLang="ko-KR" sz="2400" b="1" dirty="0" smtClean="0">
                <a:solidFill>
                  <a:schemeClr val="bg2"/>
                </a:solidFill>
                <a:latin typeface="-윤고딕340" pitchFamily="18" charset="-127"/>
                <a:ea typeface="-윤고딕340" pitchFamily="18" charset="-127"/>
              </a:endParaRPr>
            </a:p>
            <a:p>
              <a:r>
                <a:rPr lang="ko-KR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이는 결과적으로</a:t>
              </a:r>
              <a:r>
                <a:rPr lang="en-US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, KPOP</a:t>
              </a:r>
              <a:r>
                <a:rPr lang="ko-KR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스타들의 </a:t>
              </a:r>
              <a:r>
                <a:rPr lang="ko-KR" altLang="ko-KR" sz="2400" b="1" dirty="0" err="1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트위터</a:t>
              </a:r>
              <a:r>
                <a:rPr lang="ko-KR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 </a:t>
              </a:r>
              <a:r>
                <a:rPr lang="ko-KR" altLang="ko-KR" sz="2400" b="1" dirty="0" err="1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팔로워수</a:t>
              </a:r>
              <a:r>
                <a:rPr lang="en-US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, </a:t>
              </a:r>
              <a:r>
                <a:rPr lang="ko-KR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즉</a:t>
              </a:r>
              <a:r>
                <a:rPr lang="en-US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, SNS</a:t>
              </a:r>
              <a:r>
                <a:rPr lang="ko-KR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의 영향력이</a:t>
              </a:r>
              <a:r>
                <a:rPr lang="en-US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 K-POP</a:t>
              </a:r>
              <a:r>
                <a:rPr lang="ko-KR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스타들의 인지도에 영향을 끼친다는 것을 보여준다</a:t>
              </a:r>
              <a:r>
                <a:rPr lang="en-US" altLang="ko-KR" sz="24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.</a:t>
              </a:r>
              <a:endParaRPr lang="en-US" sz="2400" b="1" dirty="0">
                <a:solidFill>
                  <a:schemeClr val="bg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  <p:grpSp>
          <p:nvGrpSpPr>
            <p:cNvPr id="39" name="그룹 38"/>
            <p:cNvGrpSpPr/>
            <p:nvPr/>
          </p:nvGrpSpPr>
          <p:grpSpPr>
            <a:xfrm>
              <a:off x="6421948" y="3843663"/>
              <a:ext cx="921828" cy="1004562"/>
              <a:chOff x="6517197" y="4396113"/>
              <a:chExt cx="1007553" cy="112505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6517197" y="4396113"/>
                <a:ext cx="1007553" cy="1125056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Freeform 23"/>
              <p:cNvSpPr>
                <a:spLocks noEditPoints="1"/>
              </p:cNvSpPr>
              <p:nvPr/>
            </p:nvSpPr>
            <p:spPr bwMode="auto">
              <a:xfrm>
                <a:off x="6776138" y="4708305"/>
                <a:ext cx="481912" cy="597119"/>
              </a:xfrm>
              <a:custGeom>
                <a:avLst/>
                <a:gdLst>
                  <a:gd name="T0" fmla="*/ 57 w 67"/>
                  <a:gd name="T1" fmla="*/ 10 h 106"/>
                  <a:gd name="T2" fmla="*/ 62 w 67"/>
                  <a:gd name="T3" fmla="*/ 51 h 106"/>
                  <a:gd name="T4" fmla="*/ 51 w 67"/>
                  <a:gd name="T5" fmla="*/ 66 h 106"/>
                  <a:gd name="T6" fmla="*/ 55 w 67"/>
                  <a:gd name="T7" fmla="*/ 65 h 106"/>
                  <a:gd name="T8" fmla="*/ 57 w 67"/>
                  <a:gd name="T9" fmla="*/ 73 h 106"/>
                  <a:gd name="T10" fmla="*/ 56 w 67"/>
                  <a:gd name="T11" fmla="*/ 80 h 106"/>
                  <a:gd name="T12" fmla="*/ 57 w 67"/>
                  <a:gd name="T13" fmla="*/ 86 h 106"/>
                  <a:gd name="T14" fmla="*/ 55 w 67"/>
                  <a:gd name="T15" fmla="*/ 93 h 106"/>
                  <a:gd name="T16" fmla="*/ 15 w 67"/>
                  <a:gd name="T17" fmla="*/ 97 h 106"/>
                  <a:gd name="T18" fmla="*/ 12 w 67"/>
                  <a:gd name="T19" fmla="*/ 95 h 106"/>
                  <a:gd name="T20" fmla="*/ 12 w 67"/>
                  <a:gd name="T21" fmla="*/ 83 h 106"/>
                  <a:gd name="T22" fmla="*/ 12 w 67"/>
                  <a:gd name="T23" fmla="*/ 82 h 106"/>
                  <a:gd name="T24" fmla="*/ 12 w 67"/>
                  <a:gd name="T25" fmla="*/ 71 h 106"/>
                  <a:gd name="T26" fmla="*/ 15 w 67"/>
                  <a:gd name="T27" fmla="*/ 69 h 106"/>
                  <a:gd name="T28" fmla="*/ 16 w 67"/>
                  <a:gd name="T29" fmla="*/ 63 h 106"/>
                  <a:gd name="T30" fmla="*/ 0 w 67"/>
                  <a:gd name="T31" fmla="*/ 34 h 106"/>
                  <a:gd name="T32" fmla="*/ 33 w 67"/>
                  <a:gd name="T33" fmla="*/ 0 h 106"/>
                  <a:gd name="T34" fmla="*/ 28 w 67"/>
                  <a:gd name="T35" fmla="*/ 41 h 106"/>
                  <a:gd name="T36" fmla="*/ 30 w 67"/>
                  <a:gd name="T37" fmla="*/ 39 h 106"/>
                  <a:gd name="T38" fmla="*/ 33 w 67"/>
                  <a:gd name="T39" fmla="*/ 41 h 106"/>
                  <a:gd name="T40" fmla="*/ 36 w 67"/>
                  <a:gd name="T41" fmla="*/ 39 h 106"/>
                  <a:gd name="T42" fmla="*/ 39 w 67"/>
                  <a:gd name="T43" fmla="*/ 41 h 106"/>
                  <a:gd name="T44" fmla="*/ 43 w 67"/>
                  <a:gd name="T45" fmla="*/ 38 h 106"/>
                  <a:gd name="T46" fmla="*/ 39 w 67"/>
                  <a:gd name="T47" fmla="*/ 52 h 106"/>
                  <a:gd name="T48" fmla="*/ 44 w 67"/>
                  <a:gd name="T49" fmla="*/ 66 h 106"/>
                  <a:gd name="T50" fmla="*/ 44 w 67"/>
                  <a:gd name="T51" fmla="*/ 58 h 106"/>
                  <a:gd name="T52" fmla="*/ 56 w 67"/>
                  <a:gd name="T53" fmla="*/ 47 h 106"/>
                  <a:gd name="T54" fmla="*/ 52 w 67"/>
                  <a:gd name="T55" fmla="*/ 15 h 106"/>
                  <a:gd name="T56" fmla="*/ 15 w 67"/>
                  <a:gd name="T57" fmla="*/ 15 h 106"/>
                  <a:gd name="T58" fmla="*/ 11 w 67"/>
                  <a:gd name="T59" fmla="*/ 48 h 106"/>
                  <a:gd name="T60" fmla="*/ 23 w 67"/>
                  <a:gd name="T61" fmla="*/ 59 h 106"/>
                  <a:gd name="T62" fmla="*/ 23 w 67"/>
                  <a:gd name="T63" fmla="*/ 67 h 106"/>
                  <a:gd name="T64" fmla="*/ 29 w 67"/>
                  <a:gd name="T65" fmla="*/ 52 h 106"/>
                  <a:gd name="T66" fmla="*/ 25 w 67"/>
                  <a:gd name="T67" fmla="*/ 38 h 106"/>
                  <a:gd name="T68" fmla="*/ 40 w 67"/>
                  <a:gd name="T69" fmla="*/ 43 h 106"/>
                  <a:gd name="T70" fmla="*/ 36 w 67"/>
                  <a:gd name="T71" fmla="*/ 42 h 106"/>
                  <a:gd name="T72" fmla="*/ 30 w 67"/>
                  <a:gd name="T73" fmla="*/ 42 h 106"/>
                  <a:gd name="T74" fmla="*/ 27 w 67"/>
                  <a:gd name="T75" fmla="*/ 42 h 106"/>
                  <a:gd name="T76" fmla="*/ 32 w 67"/>
                  <a:gd name="T77" fmla="*/ 51 h 106"/>
                  <a:gd name="T78" fmla="*/ 32 w 67"/>
                  <a:gd name="T79" fmla="*/ 67 h 106"/>
                  <a:gd name="T80" fmla="*/ 35 w 67"/>
                  <a:gd name="T81" fmla="*/ 51 h 106"/>
                  <a:gd name="T82" fmla="*/ 35 w 67"/>
                  <a:gd name="T83" fmla="*/ 50 h 106"/>
                  <a:gd name="T84" fmla="*/ 43 w 67"/>
                  <a:gd name="T85" fmla="*/ 96 h 106"/>
                  <a:gd name="T86" fmla="*/ 34 w 67"/>
                  <a:gd name="T87" fmla="*/ 106 h 106"/>
                  <a:gd name="T88" fmla="*/ 43 w 67"/>
                  <a:gd name="T89" fmla="*/ 96 h 106"/>
                  <a:gd name="T90" fmla="*/ 17 w 67"/>
                  <a:gd name="T91" fmla="*/ 88 h 106"/>
                  <a:gd name="T92" fmla="*/ 17 w 67"/>
                  <a:gd name="T93" fmla="*/ 90 h 106"/>
                  <a:gd name="T94" fmla="*/ 50 w 67"/>
                  <a:gd name="T95" fmla="*/ 86 h 106"/>
                  <a:gd name="T96" fmla="*/ 50 w 67"/>
                  <a:gd name="T97" fmla="*/ 73 h 106"/>
                  <a:gd name="T98" fmla="*/ 17 w 67"/>
                  <a:gd name="T99" fmla="*/ 77 h 106"/>
                  <a:gd name="T100" fmla="*/ 50 w 67"/>
                  <a:gd name="T101" fmla="*/ 74 h 106"/>
                  <a:gd name="T102" fmla="*/ 50 w 67"/>
                  <a:gd name="T103" fmla="*/ 73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106">
                    <a:moveTo>
                      <a:pt x="33" y="0"/>
                    </a:moveTo>
                    <a:cubicBezTo>
                      <a:pt x="43" y="0"/>
                      <a:pt x="51" y="4"/>
                      <a:pt x="57" y="10"/>
                    </a:cubicBezTo>
                    <a:cubicBezTo>
                      <a:pt x="63" y="16"/>
                      <a:pt x="67" y="25"/>
                      <a:pt x="67" y="34"/>
                    </a:cubicBezTo>
                    <a:cubicBezTo>
                      <a:pt x="67" y="40"/>
                      <a:pt x="65" y="46"/>
                      <a:pt x="62" y="51"/>
                    </a:cubicBezTo>
                    <a:cubicBezTo>
                      <a:pt x="59" y="56"/>
                      <a:pt x="56" y="59"/>
                      <a:pt x="51" y="62"/>
                    </a:cubicBezTo>
                    <a:cubicBezTo>
                      <a:pt x="51" y="66"/>
                      <a:pt x="51" y="66"/>
                      <a:pt x="51" y="66"/>
                    </a:cubicBezTo>
                    <a:cubicBezTo>
                      <a:pt x="53" y="66"/>
                      <a:pt x="53" y="66"/>
                      <a:pt x="53" y="66"/>
                    </a:cubicBezTo>
                    <a:cubicBezTo>
                      <a:pt x="55" y="65"/>
                      <a:pt x="55" y="65"/>
                      <a:pt x="55" y="65"/>
                    </a:cubicBezTo>
                    <a:cubicBezTo>
                      <a:pt x="56" y="68"/>
                      <a:pt x="56" y="68"/>
                      <a:pt x="56" y="68"/>
                    </a:cubicBezTo>
                    <a:cubicBezTo>
                      <a:pt x="57" y="70"/>
                      <a:pt x="57" y="72"/>
                      <a:pt x="57" y="73"/>
                    </a:cubicBezTo>
                    <a:cubicBezTo>
                      <a:pt x="57" y="75"/>
                      <a:pt x="57" y="77"/>
                      <a:pt x="56" y="79"/>
                    </a:cubicBezTo>
                    <a:cubicBezTo>
                      <a:pt x="56" y="80"/>
                      <a:pt x="56" y="80"/>
                      <a:pt x="56" y="80"/>
                    </a:cubicBezTo>
                    <a:cubicBezTo>
                      <a:pt x="56" y="80"/>
                      <a:pt x="56" y="80"/>
                      <a:pt x="56" y="80"/>
                    </a:cubicBezTo>
                    <a:cubicBezTo>
                      <a:pt x="57" y="82"/>
                      <a:pt x="57" y="84"/>
                      <a:pt x="57" y="86"/>
                    </a:cubicBezTo>
                    <a:cubicBezTo>
                      <a:pt x="57" y="88"/>
                      <a:pt x="57" y="90"/>
                      <a:pt x="56" y="92"/>
                    </a:cubicBezTo>
                    <a:cubicBezTo>
                      <a:pt x="55" y="93"/>
                      <a:pt x="55" y="93"/>
                      <a:pt x="55" y="93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5" y="97"/>
                      <a:pt x="15" y="97"/>
                      <a:pt x="15" y="97"/>
                    </a:cubicBezTo>
                    <a:cubicBezTo>
                      <a:pt x="13" y="97"/>
                      <a:pt x="13" y="97"/>
                      <a:pt x="13" y="97"/>
                    </a:cubicBezTo>
                    <a:cubicBezTo>
                      <a:pt x="12" y="95"/>
                      <a:pt x="12" y="95"/>
                      <a:pt x="12" y="95"/>
                    </a:cubicBezTo>
                    <a:cubicBezTo>
                      <a:pt x="11" y="93"/>
                      <a:pt x="11" y="91"/>
                      <a:pt x="10" y="90"/>
                    </a:cubicBezTo>
                    <a:cubicBezTo>
                      <a:pt x="10" y="88"/>
                      <a:pt x="11" y="86"/>
                      <a:pt x="12" y="83"/>
                    </a:cubicBezTo>
                    <a:cubicBezTo>
                      <a:pt x="12" y="83"/>
                      <a:pt x="12" y="83"/>
                      <a:pt x="12" y="83"/>
                    </a:cubicBezTo>
                    <a:cubicBezTo>
                      <a:pt x="12" y="82"/>
                      <a:pt x="12" y="82"/>
                      <a:pt x="12" y="82"/>
                    </a:cubicBezTo>
                    <a:cubicBezTo>
                      <a:pt x="11" y="81"/>
                      <a:pt x="11" y="79"/>
                      <a:pt x="10" y="77"/>
                    </a:cubicBezTo>
                    <a:cubicBezTo>
                      <a:pt x="10" y="75"/>
                      <a:pt x="11" y="73"/>
                      <a:pt x="12" y="71"/>
                    </a:cubicBezTo>
                    <a:cubicBezTo>
                      <a:pt x="13" y="69"/>
                      <a:pt x="13" y="69"/>
                      <a:pt x="13" y="69"/>
                    </a:cubicBezTo>
                    <a:cubicBezTo>
                      <a:pt x="15" y="69"/>
                      <a:pt x="15" y="69"/>
                      <a:pt x="15" y="69"/>
                    </a:cubicBezTo>
                    <a:cubicBezTo>
                      <a:pt x="16" y="69"/>
                      <a:pt x="16" y="69"/>
                      <a:pt x="16" y="69"/>
                    </a:cubicBezTo>
                    <a:cubicBezTo>
                      <a:pt x="16" y="63"/>
                      <a:pt x="16" y="63"/>
                      <a:pt x="16" y="63"/>
                    </a:cubicBezTo>
                    <a:cubicBezTo>
                      <a:pt x="11" y="60"/>
                      <a:pt x="7" y="56"/>
                      <a:pt x="5" y="51"/>
                    </a:cubicBezTo>
                    <a:cubicBezTo>
                      <a:pt x="2" y="46"/>
                      <a:pt x="0" y="40"/>
                      <a:pt x="0" y="34"/>
                    </a:cubicBezTo>
                    <a:cubicBezTo>
                      <a:pt x="0" y="25"/>
                      <a:pt x="4" y="16"/>
                      <a:pt x="10" y="10"/>
                    </a:cubicBezTo>
                    <a:cubicBezTo>
                      <a:pt x="16" y="4"/>
                      <a:pt x="24" y="0"/>
                      <a:pt x="33" y="0"/>
                    </a:cubicBezTo>
                    <a:close/>
                    <a:moveTo>
                      <a:pt x="26" y="40"/>
                    </a:moveTo>
                    <a:cubicBezTo>
                      <a:pt x="27" y="41"/>
                      <a:pt x="27" y="41"/>
                      <a:pt x="28" y="41"/>
                    </a:cubicBezTo>
                    <a:cubicBezTo>
                      <a:pt x="28" y="41"/>
                      <a:pt x="29" y="41"/>
                      <a:pt x="30" y="40"/>
                    </a:cubicBezTo>
                    <a:cubicBezTo>
                      <a:pt x="30" y="39"/>
                      <a:pt x="30" y="39"/>
                      <a:pt x="30" y="39"/>
                    </a:cubicBezTo>
                    <a:cubicBezTo>
                      <a:pt x="31" y="40"/>
                      <a:pt x="31" y="40"/>
                      <a:pt x="31" y="40"/>
                    </a:cubicBezTo>
                    <a:cubicBezTo>
                      <a:pt x="32" y="41"/>
                      <a:pt x="32" y="41"/>
                      <a:pt x="33" y="41"/>
                    </a:cubicBezTo>
                    <a:cubicBezTo>
                      <a:pt x="34" y="41"/>
                      <a:pt x="35" y="41"/>
                      <a:pt x="35" y="40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36" y="40"/>
                      <a:pt x="36" y="40"/>
                      <a:pt x="36" y="40"/>
                    </a:cubicBezTo>
                    <a:cubicBezTo>
                      <a:pt x="37" y="41"/>
                      <a:pt x="38" y="41"/>
                      <a:pt x="39" y="41"/>
                    </a:cubicBezTo>
                    <a:cubicBezTo>
                      <a:pt x="40" y="41"/>
                      <a:pt x="41" y="41"/>
                      <a:pt x="42" y="40"/>
                    </a:cubicBezTo>
                    <a:cubicBezTo>
                      <a:pt x="43" y="38"/>
                      <a:pt x="43" y="38"/>
                      <a:pt x="43" y="38"/>
                    </a:cubicBezTo>
                    <a:cubicBezTo>
                      <a:pt x="46" y="40"/>
                      <a:pt x="46" y="40"/>
                      <a:pt x="46" y="40"/>
                    </a:cubicBezTo>
                    <a:cubicBezTo>
                      <a:pt x="39" y="52"/>
                      <a:pt x="39" y="52"/>
                      <a:pt x="39" y="52"/>
                    </a:cubicBezTo>
                    <a:cubicBezTo>
                      <a:pt x="39" y="67"/>
                      <a:pt x="39" y="67"/>
                      <a:pt x="39" y="67"/>
                    </a:cubicBezTo>
                    <a:cubicBezTo>
                      <a:pt x="44" y="66"/>
                      <a:pt x="44" y="66"/>
                      <a:pt x="44" y="66"/>
                    </a:cubicBezTo>
                    <a:cubicBezTo>
                      <a:pt x="44" y="60"/>
                      <a:pt x="44" y="60"/>
                      <a:pt x="44" y="60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46" y="57"/>
                      <a:pt x="46" y="57"/>
                      <a:pt x="46" y="57"/>
                    </a:cubicBezTo>
                    <a:cubicBezTo>
                      <a:pt x="50" y="55"/>
                      <a:pt x="54" y="52"/>
                      <a:pt x="56" y="47"/>
                    </a:cubicBezTo>
                    <a:cubicBezTo>
                      <a:pt x="59" y="44"/>
                      <a:pt x="60" y="39"/>
                      <a:pt x="60" y="34"/>
                    </a:cubicBezTo>
                    <a:cubicBezTo>
                      <a:pt x="60" y="27"/>
                      <a:pt x="57" y="20"/>
                      <a:pt x="52" y="15"/>
                    </a:cubicBezTo>
                    <a:cubicBezTo>
                      <a:pt x="47" y="10"/>
                      <a:pt x="41" y="7"/>
                      <a:pt x="33" y="7"/>
                    </a:cubicBezTo>
                    <a:cubicBezTo>
                      <a:pt x="26" y="7"/>
                      <a:pt x="19" y="10"/>
                      <a:pt x="15" y="15"/>
                    </a:cubicBezTo>
                    <a:cubicBezTo>
                      <a:pt x="10" y="20"/>
                      <a:pt x="7" y="27"/>
                      <a:pt x="7" y="34"/>
                    </a:cubicBezTo>
                    <a:cubicBezTo>
                      <a:pt x="7" y="39"/>
                      <a:pt x="8" y="44"/>
                      <a:pt x="11" y="48"/>
                    </a:cubicBezTo>
                    <a:cubicBezTo>
                      <a:pt x="13" y="52"/>
                      <a:pt x="17" y="55"/>
                      <a:pt x="21" y="58"/>
                    </a:cubicBezTo>
                    <a:cubicBezTo>
                      <a:pt x="23" y="59"/>
                      <a:pt x="23" y="59"/>
                      <a:pt x="23" y="59"/>
                    </a:cubicBezTo>
                    <a:cubicBezTo>
                      <a:pt x="23" y="61"/>
                      <a:pt x="23" y="61"/>
                      <a:pt x="23" y="61"/>
                    </a:cubicBezTo>
                    <a:cubicBezTo>
                      <a:pt x="23" y="67"/>
                      <a:pt x="23" y="67"/>
                      <a:pt x="23" y="67"/>
                    </a:cubicBezTo>
                    <a:cubicBezTo>
                      <a:pt x="29" y="67"/>
                      <a:pt x="29" y="67"/>
                      <a:pt x="29" y="67"/>
                    </a:cubicBezTo>
                    <a:cubicBezTo>
                      <a:pt x="29" y="52"/>
                      <a:pt x="29" y="52"/>
                      <a:pt x="29" y="52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5" y="38"/>
                      <a:pt x="25" y="38"/>
                      <a:pt x="25" y="38"/>
                    </a:cubicBezTo>
                    <a:cubicBezTo>
                      <a:pt x="26" y="40"/>
                      <a:pt x="26" y="40"/>
                      <a:pt x="26" y="40"/>
                    </a:cubicBezTo>
                    <a:close/>
                    <a:moveTo>
                      <a:pt x="40" y="43"/>
                    </a:moveTo>
                    <a:cubicBezTo>
                      <a:pt x="40" y="43"/>
                      <a:pt x="40" y="43"/>
                      <a:pt x="39" y="43"/>
                    </a:cubicBezTo>
                    <a:cubicBezTo>
                      <a:pt x="38" y="43"/>
                      <a:pt x="37" y="43"/>
                      <a:pt x="36" y="42"/>
                    </a:cubicBezTo>
                    <a:cubicBezTo>
                      <a:pt x="35" y="42"/>
                      <a:pt x="34" y="43"/>
                      <a:pt x="33" y="43"/>
                    </a:cubicBezTo>
                    <a:cubicBezTo>
                      <a:pt x="32" y="43"/>
                      <a:pt x="31" y="42"/>
                      <a:pt x="30" y="42"/>
                    </a:cubicBezTo>
                    <a:cubicBezTo>
                      <a:pt x="29" y="42"/>
                      <a:pt x="28" y="43"/>
                      <a:pt x="28" y="43"/>
                    </a:cubicBezTo>
                    <a:cubicBezTo>
                      <a:pt x="27" y="43"/>
                      <a:pt x="27" y="43"/>
                      <a:pt x="27" y="42"/>
                    </a:cubicBezTo>
                    <a:cubicBezTo>
                      <a:pt x="32" y="50"/>
                      <a:pt x="32" y="50"/>
                      <a:pt x="32" y="50"/>
                    </a:cubicBezTo>
                    <a:cubicBezTo>
                      <a:pt x="32" y="51"/>
                      <a:pt x="32" y="51"/>
                      <a:pt x="32" y="51"/>
                    </a:cubicBezTo>
                    <a:cubicBezTo>
                      <a:pt x="32" y="51"/>
                      <a:pt x="32" y="51"/>
                      <a:pt x="32" y="51"/>
                    </a:cubicBezTo>
                    <a:cubicBezTo>
                      <a:pt x="32" y="67"/>
                      <a:pt x="32" y="67"/>
                      <a:pt x="32" y="67"/>
                    </a:cubicBezTo>
                    <a:cubicBezTo>
                      <a:pt x="35" y="67"/>
                      <a:pt x="35" y="67"/>
                      <a:pt x="35" y="67"/>
                    </a:cubicBezTo>
                    <a:cubicBezTo>
                      <a:pt x="35" y="51"/>
                      <a:pt x="35" y="51"/>
                      <a:pt x="35" y="51"/>
                    </a:cubicBezTo>
                    <a:cubicBezTo>
                      <a:pt x="35" y="51"/>
                      <a:pt x="35" y="51"/>
                      <a:pt x="35" y="51"/>
                    </a:cubicBezTo>
                    <a:cubicBezTo>
                      <a:pt x="35" y="50"/>
                      <a:pt x="35" y="50"/>
                      <a:pt x="35" y="50"/>
                    </a:cubicBezTo>
                    <a:cubicBezTo>
                      <a:pt x="40" y="43"/>
                      <a:pt x="40" y="43"/>
                      <a:pt x="40" y="43"/>
                    </a:cubicBezTo>
                    <a:close/>
                    <a:moveTo>
                      <a:pt x="43" y="96"/>
                    </a:moveTo>
                    <a:cubicBezTo>
                      <a:pt x="24" y="98"/>
                      <a:pt x="24" y="98"/>
                      <a:pt x="24" y="98"/>
                    </a:cubicBezTo>
                    <a:cubicBezTo>
                      <a:pt x="25" y="103"/>
                      <a:pt x="29" y="106"/>
                      <a:pt x="34" y="106"/>
                    </a:cubicBezTo>
                    <a:cubicBezTo>
                      <a:pt x="39" y="106"/>
                      <a:pt x="43" y="102"/>
                      <a:pt x="43" y="97"/>
                    </a:cubicBezTo>
                    <a:cubicBezTo>
                      <a:pt x="43" y="97"/>
                      <a:pt x="43" y="97"/>
                      <a:pt x="43" y="96"/>
                    </a:cubicBezTo>
                    <a:close/>
                    <a:moveTo>
                      <a:pt x="50" y="85"/>
                    </a:moveTo>
                    <a:cubicBezTo>
                      <a:pt x="17" y="88"/>
                      <a:pt x="17" y="88"/>
                      <a:pt x="17" y="88"/>
                    </a:cubicBezTo>
                    <a:cubicBezTo>
                      <a:pt x="17" y="89"/>
                      <a:pt x="17" y="89"/>
                      <a:pt x="17" y="89"/>
                    </a:cubicBezTo>
                    <a:cubicBezTo>
                      <a:pt x="17" y="89"/>
                      <a:pt x="17" y="90"/>
                      <a:pt x="17" y="90"/>
                    </a:cubicBezTo>
                    <a:cubicBezTo>
                      <a:pt x="50" y="87"/>
                      <a:pt x="50" y="87"/>
                      <a:pt x="50" y="87"/>
                    </a:cubicBezTo>
                    <a:cubicBezTo>
                      <a:pt x="50" y="87"/>
                      <a:pt x="50" y="86"/>
                      <a:pt x="50" y="86"/>
                    </a:cubicBezTo>
                    <a:cubicBezTo>
                      <a:pt x="50" y="86"/>
                      <a:pt x="50" y="86"/>
                      <a:pt x="50" y="85"/>
                    </a:cubicBezTo>
                    <a:close/>
                    <a:moveTo>
                      <a:pt x="50" y="73"/>
                    </a:moveTo>
                    <a:cubicBezTo>
                      <a:pt x="17" y="76"/>
                      <a:pt x="17" y="76"/>
                      <a:pt x="17" y="76"/>
                    </a:cubicBezTo>
                    <a:cubicBezTo>
                      <a:pt x="17" y="76"/>
                      <a:pt x="17" y="76"/>
                      <a:pt x="17" y="77"/>
                    </a:cubicBezTo>
                    <a:cubicBezTo>
                      <a:pt x="17" y="77"/>
                      <a:pt x="17" y="77"/>
                      <a:pt x="17" y="77"/>
                    </a:cubicBezTo>
                    <a:cubicBezTo>
                      <a:pt x="50" y="74"/>
                      <a:pt x="50" y="74"/>
                      <a:pt x="50" y="74"/>
                    </a:cubicBezTo>
                    <a:cubicBezTo>
                      <a:pt x="50" y="74"/>
                      <a:pt x="50" y="74"/>
                      <a:pt x="50" y="73"/>
                    </a:cubicBezTo>
                    <a:cubicBezTo>
                      <a:pt x="50" y="73"/>
                      <a:pt x="50" y="73"/>
                      <a:pt x="50" y="7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0" name="직각 삼각형 39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각 삼각형 40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8355" y="372939"/>
            <a:ext cx="8615290" cy="801226"/>
          </a:xfrm>
        </p:spPr>
        <p:txBody>
          <a:bodyPr/>
          <a:lstStyle/>
          <a:p>
            <a:r>
              <a:rPr lang="en-US" b="1" dirty="0" smtClean="0"/>
              <a:t>F-TEST </a:t>
            </a:r>
            <a:r>
              <a:rPr lang="ko-KR" altLang="en-US" b="1" dirty="0" smtClean="0"/>
              <a:t>결과 도출</a:t>
            </a:r>
            <a:endParaRPr lang="en-US" b="1" dirty="0"/>
          </a:p>
        </p:txBody>
      </p:sp>
      <p:grpSp>
        <p:nvGrpSpPr>
          <p:cNvPr id="43" name="그룹 42"/>
          <p:cNvGrpSpPr/>
          <p:nvPr/>
        </p:nvGrpSpPr>
        <p:grpSpPr>
          <a:xfrm>
            <a:off x="6220557" y="1676400"/>
            <a:ext cx="5638067" cy="1638300"/>
            <a:chOff x="6220557" y="1676400"/>
            <a:chExt cx="5638067" cy="1638300"/>
          </a:xfrm>
        </p:grpSpPr>
        <p:sp>
          <p:nvSpPr>
            <p:cNvPr id="29" name="Rectangle 5"/>
            <p:cNvSpPr/>
            <p:nvPr/>
          </p:nvSpPr>
          <p:spPr>
            <a:xfrm>
              <a:off x="6220557" y="1676400"/>
              <a:ext cx="5638067" cy="16383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10"/>
            <p:cNvSpPr/>
            <p:nvPr/>
          </p:nvSpPr>
          <p:spPr>
            <a:xfrm>
              <a:off x="6633549" y="1969952"/>
              <a:ext cx="914400" cy="953307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16"/>
            <p:cNvSpPr>
              <a:spLocks noEditPoints="1"/>
            </p:cNvSpPr>
            <p:nvPr/>
          </p:nvSpPr>
          <p:spPr bwMode="auto">
            <a:xfrm>
              <a:off x="6866524" y="2254081"/>
              <a:ext cx="448449" cy="378003"/>
            </a:xfrm>
            <a:custGeom>
              <a:avLst/>
              <a:gdLst>
                <a:gd name="T0" fmla="*/ 86 w 109"/>
                <a:gd name="T1" fmla="*/ 88 h 88"/>
                <a:gd name="T2" fmla="*/ 84 w 109"/>
                <a:gd name="T3" fmla="*/ 44 h 88"/>
                <a:gd name="T4" fmla="*/ 80 w 109"/>
                <a:gd name="T5" fmla="*/ 71 h 88"/>
                <a:gd name="T6" fmla="*/ 109 w 109"/>
                <a:gd name="T7" fmla="*/ 0 h 88"/>
                <a:gd name="T8" fmla="*/ 92 w 109"/>
                <a:gd name="T9" fmla="*/ 33 h 88"/>
                <a:gd name="T10" fmla="*/ 80 w 109"/>
                <a:gd name="T11" fmla="*/ 25 h 88"/>
                <a:gd name="T12" fmla="*/ 67 w 109"/>
                <a:gd name="T13" fmla="*/ 68 h 88"/>
                <a:gd name="T14" fmla="*/ 37 w 109"/>
                <a:gd name="T15" fmla="*/ 73 h 88"/>
                <a:gd name="T16" fmla="*/ 19 w 109"/>
                <a:gd name="T17" fmla="*/ 63 h 88"/>
                <a:gd name="T18" fmla="*/ 0 w 109"/>
                <a:gd name="T19" fmla="*/ 56 h 88"/>
                <a:gd name="T20" fmla="*/ 25 w 109"/>
                <a:gd name="T21" fmla="*/ 48 h 88"/>
                <a:gd name="T22" fmla="*/ 30 w 109"/>
                <a:gd name="T23" fmla="*/ 57 h 88"/>
                <a:gd name="T24" fmla="*/ 44 w 109"/>
                <a:gd name="T25" fmla="*/ 29 h 88"/>
                <a:gd name="T26" fmla="*/ 66 w 109"/>
                <a:gd name="T27" fmla="*/ 50 h 88"/>
                <a:gd name="T28" fmla="*/ 68 w 109"/>
                <a:gd name="T29" fmla="*/ 18 h 88"/>
                <a:gd name="T30" fmla="*/ 78 w 109"/>
                <a:gd name="T31" fmla="*/ 12 h 88"/>
                <a:gd name="T32" fmla="*/ 90 w 109"/>
                <a:gd name="T33" fmla="*/ 1 h 88"/>
                <a:gd name="T34" fmla="*/ 22 w 109"/>
                <a:gd name="T35" fmla="*/ 88 h 88"/>
                <a:gd name="T36" fmla="*/ 29 w 109"/>
                <a:gd name="T37" fmla="*/ 80 h 88"/>
                <a:gd name="T38" fmla="*/ 22 w 109"/>
                <a:gd name="T39" fmla="*/ 79 h 88"/>
                <a:gd name="T40" fmla="*/ 11 w 109"/>
                <a:gd name="T41" fmla="*/ 88 h 88"/>
                <a:gd name="T42" fmla="*/ 17 w 109"/>
                <a:gd name="T43" fmla="*/ 71 h 88"/>
                <a:gd name="T44" fmla="*/ 11 w 109"/>
                <a:gd name="T45" fmla="*/ 73 h 88"/>
                <a:gd name="T46" fmla="*/ 34 w 109"/>
                <a:gd name="T47" fmla="*/ 88 h 88"/>
                <a:gd name="T48" fmla="*/ 40 w 109"/>
                <a:gd name="T49" fmla="*/ 79 h 88"/>
                <a:gd name="T50" fmla="*/ 34 w 109"/>
                <a:gd name="T51" fmla="*/ 80 h 88"/>
                <a:gd name="T52" fmla="*/ 45 w 109"/>
                <a:gd name="T53" fmla="*/ 88 h 88"/>
                <a:gd name="T54" fmla="*/ 52 w 109"/>
                <a:gd name="T55" fmla="*/ 63 h 88"/>
                <a:gd name="T56" fmla="*/ 45 w 109"/>
                <a:gd name="T57" fmla="*/ 69 h 88"/>
                <a:gd name="T58" fmla="*/ 57 w 109"/>
                <a:gd name="T59" fmla="*/ 88 h 88"/>
                <a:gd name="T60" fmla="*/ 63 w 109"/>
                <a:gd name="T61" fmla="*/ 73 h 88"/>
                <a:gd name="T62" fmla="*/ 57 w 109"/>
                <a:gd name="T63" fmla="*/ 88 h 88"/>
                <a:gd name="T64" fmla="*/ 75 w 109"/>
                <a:gd name="T65" fmla="*/ 88 h 88"/>
                <a:gd name="T66" fmla="*/ 68 w 109"/>
                <a:gd name="T67" fmla="*/ 7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9" h="88">
                  <a:moveTo>
                    <a:pt x="80" y="88"/>
                  </a:moveTo>
                  <a:cubicBezTo>
                    <a:pt x="86" y="88"/>
                    <a:pt x="86" y="88"/>
                    <a:pt x="86" y="88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4" y="44"/>
                    <a:pt x="84" y="44"/>
                    <a:pt x="84" y="44"/>
                  </a:cubicBezTo>
                  <a:cubicBezTo>
                    <a:pt x="82" y="70"/>
                    <a:pt x="82" y="70"/>
                    <a:pt x="82" y="70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88"/>
                    <a:pt x="80" y="88"/>
                    <a:pt x="80" y="88"/>
                  </a:cubicBezTo>
                  <a:close/>
                  <a:moveTo>
                    <a:pt x="109" y="0"/>
                  </a:moveTo>
                  <a:cubicBezTo>
                    <a:pt x="100" y="17"/>
                    <a:pt x="100" y="17"/>
                    <a:pt x="100" y="17"/>
                  </a:cubicBezTo>
                  <a:cubicBezTo>
                    <a:pt x="92" y="33"/>
                    <a:pt x="92" y="33"/>
                    <a:pt x="92" y="33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26" y="73"/>
                    <a:pt x="26" y="73"/>
                    <a:pt x="26" y="73"/>
                  </a:cubicBezTo>
                  <a:cubicBezTo>
                    <a:pt x="19" y="63"/>
                    <a:pt x="19" y="63"/>
                    <a:pt x="19" y="63"/>
                  </a:cubicBezTo>
                  <a:cubicBezTo>
                    <a:pt x="4" y="67"/>
                    <a:pt x="4" y="67"/>
                    <a:pt x="4" y="67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4" y="29"/>
                    <a:pt x="44" y="29"/>
                    <a:pt x="44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8" y="21"/>
                    <a:pt x="68" y="21"/>
                    <a:pt x="68" y="21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8" y="12"/>
                    <a:pt x="78" y="12"/>
                    <a:pt x="78" y="12"/>
                  </a:cubicBezTo>
                  <a:cubicBezTo>
                    <a:pt x="72" y="2"/>
                    <a:pt x="72" y="2"/>
                    <a:pt x="72" y="2"/>
                  </a:cubicBezTo>
                  <a:cubicBezTo>
                    <a:pt x="90" y="1"/>
                    <a:pt x="90" y="1"/>
                    <a:pt x="90" y="1"/>
                  </a:cubicBezTo>
                  <a:cubicBezTo>
                    <a:pt x="109" y="0"/>
                    <a:pt x="109" y="0"/>
                    <a:pt x="109" y="0"/>
                  </a:cubicBezTo>
                  <a:close/>
                  <a:moveTo>
                    <a:pt x="22" y="88"/>
                  </a:moveTo>
                  <a:cubicBezTo>
                    <a:pt x="24" y="88"/>
                    <a:pt x="27" y="88"/>
                    <a:pt x="29" y="88"/>
                  </a:cubicBezTo>
                  <a:cubicBezTo>
                    <a:pt x="29" y="80"/>
                    <a:pt x="29" y="80"/>
                    <a:pt x="29" y="80"/>
                  </a:cubicBezTo>
                  <a:cubicBezTo>
                    <a:pt x="23" y="81"/>
                    <a:pt x="23" y="81"/>
                    <a:pt x="23" y="81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22" y="88"/>
                    <a:pt x="22" y="88"/>
                    <a:pt x="22" y="88"/>
                  </a:cubicBezTo>
                  <a:close/>
                  <a:moveTo>
                    <a:pt x="11" y="88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1" y="88"/>
                    <a:pt x="11" y="88"/>
                    <a:pt x="11" y="88"/>
                  </a:cubicBezTo>
                  <a:close/>
                  <a:moveTo>
                    <a:pt x="34" y="88"/>
                  </a:moveTo>
                  <a:cubicBezTo>
                    <a:pt x="36" y="88"/>
                    <a:pt x="38" y="88"/>
                    <a:pt x="40" y="88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80"/>
                    <a:pt x="40" y="80"/>
                    <a:pt x="40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34" y="88"/>
                    <a:pt x="34" y="88"/>
                    <a:pt x="34" y="88"/>
                  </a:cubicBezTo>
                  <a:close/>
                  <a:moveTo>
                    <a:pt x="45" y="88"/>
                  </a:moveTo>
                  <a:cubicBezTo>
                    <a:pt x="47" y="88"/>
                    <a:pt x="50" y="88"/>
                    <a:pt x="52" y="88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49" y="60"/>
                    <a:pt x="49" y="60"/>
                    <a:pt x="49" y="60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45" y="88"/>
                    <a:pt x="45" y="88"/>
                    <a:pt x="45" y="88"/>
                  </a:cubicBezTo>
                  <a:close/>
                  <a:moveTo>
                    <a:pt x="57" y="88"/>
                  </a:moveTo>
                  <a:cubicBezTo>
                    <a:pt x="59" y="88"/>
                    <a:pt x="61" y="88"/>
                    <a:pt x="63" y="88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88"/>
                    <a:pt x="57" y="88"/>
                    <a:pt x="57" y="88"/>
                  </a:cubicBezTo>
                  <a:close/>
                  <a:moveTo>
                    <a:pt x="68" y="88"/>
                  </a:moveTo>
                  <a:cubicBezTo>
                    <a:pt x="70" y="88"/>
                    <a:pt x="73" y="88"/>
                    <a:pt x="75" y="88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68" y="75"/>
                    <a:pt x="68" y="75"/>
                    <a:pt x="68" y="75"/>
                  </a:cubicBezTo>
                  <a:lnTo>
                    <a:pt x="68" y="88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010524" y="1914525"/>
              <a:ext cx="313372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3600" b="1" dirty="0" err="1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Fcrit</a:t>
              </a:r>
              <a:r>
                <a:rPr lang="en-US" altLang="ko-KR" sz="36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 = 3.35 &lt; </a:t>
              </a:r>
              <a:r>
                <a:rPr lang="en-US" altLang="ko-KR" sz="3600" b="1" dirty="0" err="1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Fcal</a:t>
              </a:r>
              <a:r>
                <a:rPr lang="en-US" altLang="ko-KR" sz="36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 = 39.4</a:t>
              </a:r>
              <a:endParaRPr lang="ko-KR" altLang="en-US" sz="3600" b="1" dirty="0">
                <a:solidFill>
                  <a:schemeClr val="bg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6064084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직각 삼각형 60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각 삼각형 59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1557" y="246198"/>
            <a:ext cx="8613775" cy="801687"/>
          </a:xfrm>
        </p:spPr>
        <p:txBody>
          <a:bodyPr/>
          <a:lstStyle/>
          <a:p>
            <a:r>
              <a:rPr lang="en-US" dirty="0" smtClean="0">
                <a:latin typeface="-윤고딕340" pitchFamily="18" charset="-127"/>
                <a:ea typeface="-윤고딕340" pitchFamily="18" charset="-127"/>
              </a:rPr>
              <a:t>3. Factorial ANOVA</a:t>
            </a:r>
            <a:endParaRPr lang="en-US" dirty="0"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533400" y="1352550"/>
            <a:ext cx="11315700" cy="1381125"/>
          </a:xfrm>
        </p:spPr>
        <p:txBody>
          <a:bodyPr/>
          <a:lstStyle/>
          <a:p>
            <a:pPr algn="l"/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- 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해외로 진출하는 한국가수가 한국에서 유명할수록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, 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그 가수가 한국에서 속한 회사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(</a:t>
            </a:r>
            <a:r>
              <a:rPr lang="ko-KR" altLang="ko-KR" sz="3200" b="1" dirty="0" err="1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소속사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)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의 규모가 클수록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,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 외국에서의 영향력은 커진다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.</a:t>
            </a:r>
            <a:endParaRPr lang="ko-KR" altLang="ko-KR" sz="3200" dirty="0" smtClean="0">
              <a:solidFill>
                <a:srgbClr val="0070C0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64" name="직각 삼각형 63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TextBox 64"/>
          <p:cNvSpPr txBox="1"/>
          <p:nvPr/>
        </p:nvSpPr>
        <p:spPr>
          <a:xfrm>
            <a:off x="638175" y="3038475"/>
            <a:ext cx="9858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독립변인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: K-POP</a:t>
            </a:r>
            <a:r>
              <a:rPr lang="ko-KR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가수의 인지도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, </a:t>
            </a:r>
            <a:r>
              <a:rPr lang="ko-KR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가수가 속한 회사의 규모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57225" y="4200525"/>
            <a:ext cx="98042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종속변인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: </a:t>
            </a:r>
            <a:r>
              <a:rPr lang="ko-KR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외국 </a:t>
            </a:r>
            <a:r>
              <a:rPr lang="ko-KR" altLang="ko-KR" sz="3200" b="1" dirty="0" err="1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음원차트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, </a:t>
            </a:r>
            <a:r>
              <a:rPr lang="ko-KR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팬 카페 회원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, </a:t>
            </a:r>
            <a:r>
              <a:rPr lang="ko-KR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광고 등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(SURVEY)</a:t>
            </a:r>
            <a:endParaRPr lang="ko-KR" altLang="ko-KR" sz="3200" b="1" dirty="0" smtClean="0">
              <a:solidFill>
                <a:schemeClr val="accent1"/>
              </a:solidFill>
              <a:latin typeface="08서울남산체 M" pitchFamily="18" charset="-127"/>
              <a:ea typeface="08서울남산체 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26585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5" grpId="0"/>
      <p:bldP spid="6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직각 삼각형 4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각 삼각형 5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각 삼각형 6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123" name="Picture 3" descr="C:\Users\user\Desktop\캡처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9526" y="285749"/>
            <a:ext cx="9845674" cy="620077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직각 삼각형 2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각 삼각형 3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각 삼각형 4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Picture 4" descr="C:\Users\user\Desktop\캡처.PNG"/>
          <p:cNvPicPr>
            <a:picLocks noChangeAspect="1" noChangeArrowheads="1"/>
          </p:cNvPicPr>
          <p:nvPr/>
        </p:nvPicPr>
        <p:blipFill>
          <a:blip r:embed="rId2" cstate="print"/>
          <a:srcRect l="3719" r="2273" b="914"/>
          <a:stretch>
            <a:fillRect/>
          </a:stretch>
        </p:blipFill>
        <p:spPr bwMode="auto">
          <a:xfrm>
            <a:off x="390527" y="174625"/>
            <a:ext cx="3743324" cy="61976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pic>
        <p:nvPicPr>
          <p:cNvPr id="7" name="Picture 5" descr="C:\Users\user\Desktop\캡처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86276" y="184150"/>
            <a:ext cx="3705224" cy="6169026"/>
          </a:xfrm>
          <a:prstGeom prst="rect">
            <a:avLst/>
          </a:prstGeom>
          <a:noFill/>
          <a:ln>
            <a:solidFill>
              <a:srgbClr val="D44024"/>
            </a:solidFill>
          </a:ln>
        </p:spPr>
      </p:pic>
      <p:pic>
        <p:nvPicPr>
          <p:cNvPr id="6146" name="Picture 2" descr="C:\Users\user\Desktop\캡처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67725" y="184149"/>
            <a:ext cx="3486150" cy="6178551"/>
          </a:xfrm>
          <a:prstGeom prst="rect">
            <a:avLst/>
          </a:prstGeom>
          <a:noFill/>
          <a:ln>
            <a:solidFill>
              <a:srgbClr val="75C98E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/>
          <p:cNvGrpSpPr/>
          <p:nvPr/>
        </p:nvGrpSpPr>
        <p:grpSpPr>
          <a:xfrm>
            <a:off x="142875" y="1504950"/>
            <a:ext cx="6105525" cy="5219701"/>
            <a:chOff x="190500" y="1485901"/>
            <a:chExt cx="6079589" cy="5200650"/>
          </a:xfrm>
          <a:solidFill>
            <a:srgbClr val="75C98E"/>
          </a:solidFill>
        </p:grpSpPr>
        <p:sp>
          <p:nvSpPr>
            <p:cNvPr id="23" name="Rectangle 22"/>
            <p:cNvSpPr/>
            <p:nvPr/>
          </p:nvSpPr>
          <p:spPr>
            <a:xfrm>
              <a:off x="190500" y="1485901"/>
              <a:ext cx="6079589" cy="5200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4" descr="C:\Users\user\Desktop\캡처.PNG"/>
            <p:cNvPicPr>
              <a:picLocks noChangeAspect="1" noChangeArrowheads="1"/>
            </p:cNvPicPr>
            <p:nvPr/>
          </p:nvPicPr>
          <p:blipFill>
            <a:blip r:embed="rId2" cstate="print"/>
            <a:srcRect l="3719" r="2273" b="914"/>
            <a:stretch>
              <a:fillRect/>
            </a:stretch>
          </p:blipFill>
          <p:spPr bwMode="auto">
            <a:xfrm>
              <a:off x="272611" y="1606240"/>
              <a:ext cx="5813864" cy="4943622"/>
            </a:xfrm>
            <a:prstGeom prst="rect">
              <a:avLst/>
            </a:prstGeom>
            <a:grpFill/>
            <a:ln>
              <a:solidFill>
                <a:srgbClr val="002060"/>
              </a:solidFill>
            </a:ln>
          </p:spPr>
        </p:pic>
      </p:grpSp>
      <p:grpSp>
        <p:nvGrpSpPr>
          <p:cNvPr id="43" name="그룹 42"/>
          <p:cNvGrpSpPr/>
          <p:nvPr/>
        </p:nvGrpSpPr>
        <p:grpSpPr>
          <a:xfrm>
            <a:off x="6420585" y="3251734"/>
            <a:ext cx="5637600" cy="1648800"/>
            <a:chOff x="6420585" y="3319828"/>
            <a:chExt cx="5637600" cy="1648800"/>
          </a:xfrm>
        </p:grpSpPr>
        <p:grpSp>
          <p:nvGrpSpPr>
            <p:cNvPr id="34" name="Group 9"/>
            <p:cNvGrpSpPr/>
            <p:nvPr/>
          </p:nvGrpSpPr>
          <p:grpSpPr>
            <a:xfrm>
              <a:off x="6420585" y="3319828"/>
              <a:ext cx="5637600" cy="1648800"/>
              <a:chOff x="6506309" y="3938954"/>
              <a:chExt cx="2407131" cy="2293034"/>
            </a:xfrm>
          </p:grpSpPr>
          <p:sp>
            <p:nvSpPr>
              <p:cNvPr id="35" name="Rectangle 6"/>
              <p:cNvSpPr/>
              <p:nvPr/>
            </p:nvSpPr>
            <p:spPr>
              <a:xfrm>
                <a:off x="6506309" y="3938954"/>
                <a:ext cx="2407131" cy="229303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959728" y="4075183"/>
                <a:ext cx="1900665" cy="18894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8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F(</a:t>
                </a:r>
                <a:r>
                  <a:rPr lang="en-US" altLang="ko-KR" sz="2800" b="1" dirty="0" err="1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crit</a:t>
                </a:r>
                <a:r>
                  <a:rPr lang="en-US" altLang="ko-KR" sz="28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)(3, 24) = 2.33</a:t>
                </a:r>
                <a:endParaRPr lang="ko-KR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endParaRPr>
              </a:p>
              <a:p>
                <a:r>
                  <a:rPr lang="en-US" altLang="ko-KR" sz="28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F(</a:t>
                </a:r>
                <a:r>
                  <a:rPr lang="en-US" altLang="ko-KR" sz="2800" b="1" dirty="0" err="1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crit</a:t>
                </a:r>
                <a:r>
                  <a:rPr lang="en-US" altLang="ko-KR" sz="28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)(5, 24) = 2,10</a:t>
                </a:r>
                <a:endParaRPr lang="ko-KR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endParaRPr>
              </a:p>
              <a:p>
                <a:r>
                  <a:rPr lang="en-US" altLang="ko-KR" sz="28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F(</a:t>
                </a:r>
                <a:r>
                  <a:rPr lang="en-US" altLang="ko-KR" sz="2800" b="1" dirty="0" err="1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crit</a:t>
                </a:r>
                <a:r>
                  <a:rPr lang="en-US" altLang="ko-KR" sz="28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)(15, 24) = 1.78</a:t>
                </a:r>
                <a:endParaRPr lang="ko-KR" altLang="ko-KR" sz="2800" dirty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endParaRPr>
              </a:p>
            </p:txBody>
          </p:sp>
        </p:grpSp>
        <p:sp>
          <p:nvSpPr>
            <p:cNvPr id="39" name="Oval 10"/>
            <p:cNvSpPr/>
            <p:nvPr/>
          </p:nvSpPr>
          <p:spPr>
            <a:xfrm>
              <a:off x="6528774" y="3425657"/>
              <a:ext cx="914400" cy="978977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16"/>
            <p:cNvSpPr>
              <a:spLocks noEditPoints="1"/>
            </p:cNvSpPr>
            <p:nvPr/>
          </p:nvSpPr>
          <p:spPr bwMode="auto">
            <a:xfrm>
              <a:off x="6761749" y="3717436"/>
              <a:ext cx="448449" cy="388182"/>
            </a:xfrm>
            <a:custGeom>
              <a:avLst/>
              <a:gdLst>
                <a:gd name="T0" fmla="*/ 86 w 109"/>
                <a:gd name="T1" fmla="*/ 88 h 88"/>
                <a:gd name="T2" fmla="*/ 84 w 109"/>
                <a:gd name="T3" fmla="*/ 44 h 88"/>
                <a:gd name="T4" fmla="*/ 80 w 109"/>
                <a:gd name="T5" fmla="*/ 71 h 88"/>
                <a:gd name="T6" fmla="*/ 109 w 109"/>
                <a:gd name="T7" fmla="*/ 0 h 88"/>
                <a:gd name="T8" fmla="*/ 92 w 109"/>
                <a:gd name="T9" fmla="*/ 33 h 88"/>
                <a:gd name="T10" fmla="*/ 80 w 109"/>
                <a:gd name="T11" fmla="*/ 25 h 88"/>
                <a:gd name="T12" fmla="*/ 67 w 109"/>
                <a:gd name="T13" fmla="*/ 68 h 88"/>
                <a:gd name="T14" fmla="*/ 37 w 109"/>
                <a:gd name="T15" fmla="*/ 73 h 88"/>
                <a:gd name="T16" fmla="*/ 19 w 109"/>
                <a:gd name="T17" fmla="*/ 63 h 88"/>
                <a:gd name="T18" fmla="*/ 0 w 109"/>
                <a:gd name="T19" fmla="*/ 56 h 88"/>
                <a:gd name="T20" fmla="*/ 25 w 109"/>
                <a:gd name="T21" fmla="*/ 48 h 88"/>
                <a:gd name="T22" fmla="*/ 30 w 109"/>
                <a:gd name="T23" fmla="*/ 57 h 88"/>
                <a:gd name="T24" fmla="*/ 44 w 109"/>
                <a:gd name="T25" fmla="*/ 29 h 88"/>
                <a:gd name="T26" fmla="*/ 66 w 109"/>
                <a:gd name="T27" fmla="*/ 50 h 88"/>
                <a:gd name="T28" fmla="*/ 68 w 109"/>
                <a:gd name="T29" fmla="*/ 18 h 88"/>
                <a:gd name="T30" fmla="*/ 78 w 109"/>
                <a:gd name="T31" fmla="*/ 12 h 88"/>
                <a:gd name="T32" fmla="*/ 90 w 109"/>
                <a:gd name="T33" fmla="*/ 1 h 88"/>
                <a:gd name="T34" fmla="*/ 22 w 109"/>
                <a:gd name="T35" fmla="*/ 88 h 88"/>
                <a:gd name="T36" fmla="*/ 29 w 109"/>
                <a:gd name="T37" fmla="*/ 80 h 88"/>
                <a:gd name="T38" fmla="*/ 22 w 109"/>
                <a:gd name="T39" fmla="*/ 79 h 88"/>
                <a:gd name="T40" fmla="*/ 11 w 109"/>
                <a:gd name="T41" fmla="*/ 88 h 88"/>
                <a:gd name="T42" fmla="*/ 17 w 109"/>
                <a:gd name="T43" fmla="*/ 71 h 88"/>
                <a:gd name="T44" fmla="*/ 11 w 109"/>
                <a:gd name="T45" fmla="*/ 73 h 88"/>
                <a:gd name="T46" fmla="*/ 34 w 109"/>
                <a:gd name="T47" fmla="*/ 88 h 88"/>
                <a:gd name="T48" fmla="*/ 40 w 109"/>
                <a:gd name="T49" fmla="*/ 79 h 88"/>
                <a:gd name="T50" fmla="*/ 34 w 109"/>
                <a:gd name="T51" fmla="*/ 80 h 88"/>
                <a:gd name="T52" fmla="*/ 45 w 109"/>
                <a:gd name="T53" fmla="*/ 88 h 88"/>
                <a:gd name="T54" fmla="*/ 52 w 109"/>
                <a:gd name="T55" fmla="*/ 63 h 88"/>
                <a:gd name="T56" fmla="*/ 45 w 109"/>
                <a:gd name="T57" fmla="*/ 69 h 88"/>
                <a:gd name="T58" fmla="*/ 57 w 109"/>
                <a:gd name="T59" fmla="*/ 88 h 88"/>
                <a:gd name="T60" fmla="*/ 63 w 109"/>
                <a:gd name="T61" fmla="*/ 73 h 88"/>
                <a:gd name="T62" fmla="*/ 57 w 109"/>
                <a:gd name="T63" fmla="*/ 88 h 88"/>
                <a:gd name="T64" fmla="*/ 75 w 109"/>
                <a:gd name="T65" fmla="*/ 88 h 88"/>
                <a:gd name="T66" fmla="*/ 68 w 109"/>
                <a:gd name="T67" fmla="*/ 7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9" h="88">
                  <a:moveTo>
                    <a:pt x="80" y="88"/>
                  </a:moveTo>
                  <a:cubicBezTo>
                    <a:pt x="86" y="88"/>
                    <a:pt x="86" y="88"/>
                    <a:pt x="86" y="88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4" y="44"/>
                    <a:pt x="84" y="44"/>
                    <a:pt x="84" y="44"/>
                  </a:cubicBezTo>
                  <a:cubicBezTo>
                    <a:pt x="82" y="70"/>
                    <a:pt x="82" y="70"/>
                    <a:pt x="82" y="70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88"/>
                    <a:pt x="80" y="88"/>
                    <a:pt x="80" y="88"/>
                  </a:cubicBezTo>
                  <a:close/>
                  <a:moveTo>
                    <a:pt x="109" y="0"/>
                  </a:moveTo>
                  <a:cubicBezTo>
                    <a:pt x="100" y="17"/>
                    <a:pt x="100" y="17"/>
                    <a:pt x="100" y="17"/>
                  </a:cubicBezTo>
                  <a:cubicBezTo>
                    <a:pt x="92" y="33"/>
                    <a:pt x="92" y="33"/>
                    <a:pt x="92" y="33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26" y="73"/>
                    <a:pt x="26" y="73"/>
                    <a:pt x="26" y="73"/>
                  </a:cubicBezTo>
                  <a:cubicBezTo>
                    <a:pt x="19" y="63"/>
                    <a:pt x="19" y="63"/>
                    <a:pt x="19" y="63"/>
                  </a:cubicBezTo>
                  <a:cubicBezTo>
                    <a:pt x="4" y="67"/>
                    <a:pt x="4" y="67"/>
                    <a:pt x="4" y="67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4" y="29"/>
                    <a:pt x="44" y="29"/>
                    <a:pt x="44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8" y="21"/>
                    <a:pt x="68" y="21"/>
                    <a:pt x="68" y="21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8" y="12"/>
                    <a:pt x="78" y="12"/>
                    <a:pt x="78" y="12"/>
                  </a:cubicBezTo>
                  <a:cubicBezTo>
                    <a:pt x="72" y="2"/>
                    <a:pt x="72" y="2"/>
                    <a:pt x="72" y="2"/>
                  </a:cubicBezTo>
                  <a:cubicBezTo>
                    <a:pt x="90" y="1"/>
                    <a:pt x="90" y="1"/>
                    <a:pt x="90" y="1"/>
                  </a:cubicBezTo>
                  <a:cubicBezTo>
                    <a:pt x="109" y="0"/>
                    <a:pt x="109" y="0"/>
                    <a:pt x="109" y="0"/>
                  </a:cubicBezTo>
                  <a:close/>
                  <a:moveTo>
                    <a:pt x="22" y="88"/>
                  </a:moveTo>
                  <a:cubicBezTo>
                    <a:pt x="24" y="88"/>
                    <a:pt x="27" y="88"/>
                    <a:pt x="29" y="88"/>
                  </a:cubicBezTo>
                  <a:cubicBezTo>
                    <a:pt x="29" y="80"/>
                    <a:pt x="29" y="80"/>
                    <a:pt x="29" y="80"/>
                  </a:cubicBezTo>
                  <a:cubicBezTo>
                    <a:pt x="23" y="81"/>
                    <a:pt x="23" y="81"/>
                    <a:pt x="23" y="81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22" y="88"/>
                    <a:pt x="22" y="88"/>
                    <a:pt x="22" y="88"/>
                  </a:cubicBezTo>
                  <a:close/>
                  <a:moveTo>
                    <a:pt x="11" y="88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1" y="88"/>
                    <a:pt x="11" y="88"/>
                    <a:pt x="11" y="88"/>
                  </a:cubicBezTo>
                  <a:close/>
                  <a:moveTo>
                    <a:pt x="34" y="88"/>
                  </a:moveTo>
                  <a:cubicBezTo>
                    <a:pt x="36" y="88"/>
                    <a:pt x="38" y="88"/>
                    <a:pt x="40" y="88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80"/>
                    <a:pt x="40" y="80"/>
                    <a:pt x="40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34" y="88"/>
                    <a:pt x="34" y="88"/>
                    <a:pt x="34" y="88"/>
                  </a:cubicBezTo>
                  <a:close/>
                  <a:moveTo>
                    <a:pt x="45" y="88"/>
                  </a:moveTo>
                  <a:cubicBezTo>
                    <a:pt x="47" y="88"/>
                    <a:pt x="50" y="88"/>
                    <a:pt x="52" y="88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49" y="60"/>
                    <a:pt x="49" y="60"/>
                    <a:pt x="49" y="60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45" y="88"/>
                    <a:pt x="45" y="88"/>
                    <a:pt x="45" y="88"/>
                  </a:cubicBezTo>
                  <a:close/>
                  <a:moveTo>
                    <a:pt x="57" y="88"/>
                  </a:moveTo>
                  <a:cubicBezTo>
                    <a:pt x="59" y="88"/>
                    <a:pt x="61" y="88"/>
                    <a:pt x="63" y="88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88"/>
                    <a:pt x="57" y="88"/>
                    <a:pt x="57" y="88"/>
                  </a:cubicBezTo>
                  <a:close/>
                  <a:moveTo>
                    <a:pt x="68" y="88"/>
                  </a:moveTo>
                  <a:cubicBezTo>
                    <a:pt x="70" y="88"/>
                    <a:pt x="73" y="88"/>
                    <a:pt x="75" y="88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68" y="75"/>
                    <a:pt x="68" y="75"/>
                    <a:pt x="68" y="75"/>
                  </a:cubicBezTo>
                  <a:lnTo>
                    <a:pt x="68" y="88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44" name="직각 삼각형 43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직각 삼각형 44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각 삼각형 45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Factorial ANOVA </a:t>
            </a:r>
            <a:r>
              <a:rPr lang="ko-KR" altLang="en-US" b="1" dirty="0" smtClean="0"/>
              <a:t>결과 도출</a:t>
            </a:r>
            <a:endParaRPr lang="en-US" b="1" dirty="0"/>
          </a:p>
        </p:txBody>
      </p:sp>
      <p:grpSp>
        <p:nvGrpSpPr>
          <p:cNvPr id="41" name="그룹 40"/>
          <p:cNvGrpSpPr/>
          <p:nvPr/>
        </p:nvGrpSpPr>
        <p:grpSpPr>
          <a:xfrm>
            <a:off x="6411057" y="1524000"/>
            <a:ext cx="5638067" cy="1647825"/>
            <a:chOff x="6411057" y="1524000"/>
            <a:chExt cx="5638067" cy="1647825"/>
          </a:xfrm>
        </p:grpSpPr>
        <p:sp>
          <p:nvSpPr>
            <p:cNvPr id="29" name="Rectangle 5"/>
            <p:cNvSpPr/>
            <p:nvPr/>
          </p:nvSpPr>
          <p:spPr>
            <a:xfrm>
              <a:off x="6411057" y="1524000"/>
              <a:ext cx="5638067" cy="164782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10"/>
            <p:cNvSpPr/>
            <p:nvPr/>
          </p:nvSpPr>
          <p:spPr>
            <a:xfrm>
              <a:off x="6528774" y="1634957"/>
              <a:ext cx="914400" cy="978977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16"/>
            <p:cNvSpPr>
              <a:spLocks noEditPoints="1"/>
            </p:cNvSpPr>
            <p:nvPr/>
          </p:nvSpPr>
          <p:spPr bwMode="auto">
            <a:xfrm>
              <a:off x="6761749" y="1926736"/>
              <a:ext cx="448449" cy="388182"/>
            </a:xfrm>
            <a:custGeom>
              <a:avLst/>
              <a:gdLst>
                <a:gd name="T0" fmla="*/ 86 w 109"/>
                <a:gd name="T1" fmla="*/ 88 h 88"/>
                <a:gd name="T2" fmla="*/ 84 w 109"/>
                <a:gd name="T3" fmla="*/ 44 h 88"/>
                <a:gd name="T4" fmla="*/ 80 w 109"/>
                <a:gd name="T5" fmla="*/ 71 h 88"/>
                <a:gd name="T6" fmla="*/ 109 w 109"/>
                <a:gd name="T7" fmla="*/ 0 h 88"/>
                <a:gd name="T8" fmla="*/ 92 w 109"/>
                <a:gd name="T9" fmla="*/ 33 h 88"/>
                <a:gd name="T10" fmla="*/ 80 w 109"/>
                <a:gd name="T11" fmla="*/ 25 h 88"/>
                <a:gd name="T12" fmla="*/ 67 w 109"/>
                <a:gd name="T13" fmla="*/ 68 h 88"/>
                <a:gd name="T14" fmla="*/ 37 w 109"/>
                <a:gd name="T15" fmla="*/ 73 h 88"/>
                <a:gd name="T16" fmla="*/ 19 w 109"/>
                <a:gd name="T17" fmla="*/ 63 h 88"/>
                <a:gd name="T18" fmla="*/ 0 w 109"/>
                <a:gd name="T19" fmla="*/ 56 h 88"/>
                <a:gd name="T20" fmla="*/ 25 w 109"/>
                <a:gd name="T21" fmla="*/ 48 h 88"/>
                <a:gd name="T22" fmla="*/ 30 w 109"/>
                <a:gd name="T23" fmla="*/ 57 h 88"/>
                <a:gd name="T24" fmla="*/ 44 w 109"/>
                <a:gd name="T25" fmla="*/ 29 h 88"/>
                <a:gd name="T26" fmla="*/ 66 w 109"/>
                <a:gd name="T27" fmla="*/ 50 h 88"/>
                <a:gd name="T28" fmla="*/ 68 w 109"/>
                <a:gd name="T29" fmla="*/ 18 h 88"/>
                <a:gd name="T30" fmla="*/ 78 w 109"/>
                <a:gd name="T31" fmla="*/ 12 h 88"/>
                <a:gd name="T32" fmla="*/ 90 w 109"/>
                <a:gd name="T33" fmla="*/ 1 h 88"/>
                <a:gd name="T34" fmla="*/ 22 w 109"/>
                <a:gd name="T35" fmla="*/ 88 h 88"/>
                <a:gd name="T36" fmla="*/ 29 w 109"/>
                <a:gd name="T37" fmla="*/ 80 h 88"/>
                <a:gd name="T38" fmla="*/ 22 w 109"/>
                <a:gd name="T39" fmla="*/ 79 h 88"/>
                <a:gd name="T40" fmla="*/ 11 w 109"/>
                <a:gd name="T41" fmla="*/ 88 h 88"/>
                <a:gd name="T42" fmla="*/ 17 w 109"/>
                <a:gd name="T43" fmla="*/ 71 h 88"/>
                <a:gd name="T44" fmla="*/ 11 w 109"/>
                <a:gd name="T45" fmla="*/ 73 h 88"/>
                <a:gd name="T46" fmla="*/ 34 w 109"/>
                <a:gd name="T47" fmla="*/ 88 h 88"/>
                <a:gd name="T48" fmla="*/ 40 w 109"/>
                <a:gd name="T49" fmla="*/ 79 h 88"/>
                <a:gd name="T50" fmla="*/ 34 w 109"/>
                <a:gd name="T51" fmla="*/ 80 h 88"/>
                <a:gd name="T52" fmla="*/ 45 w 109"/>
                <a:gd name="T53" fmla="*/ 88 h 88"/>
                <a:gd name="T54" fmla="*/ 52 w 109"/>
                <a:gd name="T55" fmla="*/ 63 h 88"/>
                <a:gd name="T56" fmla="*/ 45 w 109"/>
                <a:gd name="T57" fmla="*/ 69 h 88"/>
                <a:gd name="T58" fmla="*/ 57 w 109"/>
                <a:gd name="T59" fmla="*/ 88 h 88"/>
                <a:gd name="T60" fmla="*/ 63 w 109"/>
                <a:gd name="T61" fmla="*/ 73 h 88"/>
                <a:gd name="T62" fmla="*/ 57 w 109"/>
                <a:gd name="T63" fmla="*/ 88 h 88"/>
                <a:gd name="T64" fmla="*/ 75 w 109"/>
                <a:gd name="T65" fmla="*/ 88 h 88"/>
                <a:gd name="T66" fmla="*/ 68 w 109"/>
                <a:gd name="T67" fmla="*/ 7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9" h="88">
                  <a:moveTo>
                    <a:pt x="80" y="88"/>
                  </a:moveTo>
                  <a:cubicBezTo>
                    <a:pt x="86" y="88"/>
                    <a:pt x="86" y="88"/>
                    <a:pt x="86" y="88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4" y="44"/>
                    <a:pt x="84" y="44"/>
                    <a:pt x="84" y="44"/>
                  </a:cubicBezTo>
                  <a:cubicBezTo>
                    <a:pt x="82" y="70"/>
                    <a:pt x="82" y="70"/>
                    <a:pt x="82" y="70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88"/>
                    <a:pt x="80" y="88"/>
                    <a:pt x="80" y="88"/>
                  </a:cubicBezTo>
                  <a:close/>
                  <a:moveTo>
                    <a:pt x="109" y="0"/>
                  </a:moveTo>
                  <a:cubicBezTo>
                    <a:pt x="100" y="17"/>
                    <a:pt x="100" y="17"/>
                    <a:pt x="100" y="17"/>
                  </a:cubicBezTo>
                  <a:cubicBezTo>
                    <a:pt x="92" y="33"/>
                    <a:pt x="92" y="33"/>
                    <a:pt x="92" y="33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26" y="73"/>
                    <a:pt x="26" y="73"/>
                    <a:pt x="26" y="73"/>
                  </a:cubicBezTo>
                  <a:cubicBezTo>
                    <a:pt x="19" y="63"/>
                    <a:pt x="19" y="63"/>
                    <a:pt x="19" y="63"/>
                  </a:cubicBezTo>
                  <a:cubicBezTo>
                    <a:pt x="4" y="67"/>
                    <a:pt x="4" y="67"/>
                    <a:pt x="4" y="67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4" y="29"/>
                    <a:pt x="44" y="29"/>
                    <a:pt x="44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8" y="21"/>
                    <a:pt x="68" y="21"/>
                    <a:pt x="68" y="21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8" y="12"/>
                    <a:pt x="78" y="12"/>
                    <a:pt x="78" y="12"/>
                  </a:cubicBezTo>
                  <a:cubicBezTo>
                    <a:pt x="72" y="2"/>
                    <a:pt x="72" y="2"/>
                    <a:pt x="72" y="2"/>
                  </a:cubicBezTo>
                  <a:cubicBezTo>
                    <a:pt x="90" y="1"/>
                    <a:pt x="90" y="1"/>
                    <a:pt x="90" y="1"/>
                  </a:cubicBezTo>
                  <a:cubicBezTo>
                    <a:pt x="109" y="0"/>
                    <a:pt x="109" y="0"/>
                    <a:pt x="109" y="0"/>
                  </a:cubicBezTo>
                  <a:close/>
                  <a:moveTo>
                    <a:pt x="22" y="88"/>
                  </a:moveTo>
                  <a:cubicBezTo>
                    <a:pt x="24" y="88"/>
                    <a:pt x="27" y="88"/>
                    <a:pt x="29" y="88"/>
                  </a:cubicBezTo>
                  <a:cubicBezTo>
                    <a:pt x="29" y="80"/>
                    <a:pt x="29" y="80"/>
                    <a:pt x="29" y="80"/>
                  </a:cubicBezTo>
                  <a:cubicBezTo>
                    <a:pt x="23" y="81"/>
                    <a:pt x="23" y="81"/>
                    <a:pt x="23" y="81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22" y="88"/>
                    <a:pt x="22" y="88"/>
                    <a:pt x="22" y="88"/>
                  </a:cubicBezTo>
                  <a:close/>
                  <a:moveTo>
                    <a:pt x="11" y="88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1" y="88"/>
                    <a:pt x="11" y="88"/>
                    <a:pt x="11" y="88"/>
                  </a:cubicBezTo>
                  <a:close/>
                  <a:moveTo>
                    <a:pt x="34" y="88"/>
                  </a:moveTo>
                  <a:cubicBezTo>
                    <a:pt x="36" y="88"/>
                    <a:pt x="38" y="88"/>
                    <a:pt x="40" y="88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80"/>
                    <a:pt x="40" y="80"/>
                    <a:pt x="40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34" y="88"/>
                    <a:pt x="34" y="88"/>
                    <a:pt x="34" y="88"/>
                  </a:cubicBezTo>
                  <a:close/>
                  <a:moveTo>
                    <a:pt x="45" y="88"/>
                  </a:moveTo>
                  <a:cubicBezTo>
                    <a:pt x="47" y="88"/>
                    <a:pt x="50" y="88"/>
                    <a:pt x="52" y="88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49" y="60"/>
                    <a:pt x="49" y="60"/>
                    <a:pt x="49" y="60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45" y="88"/>
                    <a:pt x="45" y="88"/>
                    <a:pt x="45" y="88"/>
                  </a:cubicBezTo>
                  <a:close/>
                  <a:moveTo>
                    <a:pt x="57" y="88"/>
                  </a:moveTo>
                  <a:cubicBezTo>
                    <a:pt x="59" y="88"/>
                    <a:pt x="61" y="88"/>
                    <a:pt x="63" y="88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88"/>
                    <a:pt x="57" y="88"/>
                    <a:pt x="57" y="88"/>
                  </a:cubicBezTo>
                  <a:close/>
                  <a:moveTo>
                    <a:pt x="68" y="88"/>
                  </a:moveTo>
                  <a:cubicBezTo>
                    <a:pt x="70" y="88"/>
                    <a:pt x="73" y="88"/>
                    <a:pt x="75" y="88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68" y="75"/>
                    <a:pt x="68" y="75"/>
                    <a:pt x="68" y="75"/>
                  </a:cubicBezTo>
                  <a:lnTo>
                    <a:pt x="68" y="88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458075" y="1644712"/>
              <a:ext cx="442912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F(A)(3, 24) = 33.2348</a:t>
              </a:r>
              <a:endParaRPr lang="ko-KR" altLang="ko-KR" sz="2800" dirty="0" smtClean="0">
                <a:solidFill>
                  <a:schemeClr val="bg2"/>
                </a:solidFill>
                <a:latin typeface="-윤고딕340" pitchFamily="18" charset="-127"/>
                <a:ea typeface="-윤고딕340" pitchFamily="18" charset="-127"/>
              </a:endParaRPr>
            </a:p>
            <a:p>
              <a:r>
                <a:rPr lang="en-US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F(B)(5, 24) = 7.4409</a:t>
              </a:r>
              <a:endParaRPr lang="ko-KR" altLang="ko-KR" sz="2800" dirty="0" smtClean="0">
                <a:solidFill>
                  <a:schemeClr val="bg2"/>
                </a:solidFill>
                <a:latin typeface="-윤고딕340" pitchFamily="18" charset="-127"/>
                <a:ea typeface="-윤고딕340" pitchFamily="18" charset="-127"/>
              </a:endParaRPr>
            </a:p>
            <a:p>
              <a:r>
                <a:rPr lang="en-US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F(A X B)(15, 24) = 5.6314</a:t>
              </a:r>
              <a:endParaRPr lang="ko-KR" altLang="ko-KR" sz="2800" dirty="0">
                <a:solidFill>
                  <a:schemeClr val="bg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</p:grpSp>
      <p:grpSp>
        <p:nvGrpSpPr>
          <p:cNvPr id="51" name="그룹 50"/>
          <p:cNvGrpSpPr/>
          <p:nvPr/>
        </p:nvGrpSpPr>
        <p:grpSpPr>
          <a:xfrm>
            <a:off x="12431950" y="2003898"/>
            <a:ext cx="5107020" cy="3735422"/>
            <a:chOff x="12431950" y="2003898"/>
            <a:chExt cx="5107020" cy="3735422"/>
          </a:xfrm>
        </p:grpSpPr>
        <p:sp>
          <p:nvSpPr>
            <p:cNvPr id="47" name="Rectangle 36"/>
            <p:cNvSpPr/>
            <p:nvPr/>
          </p:nvSpPr>
          <p:spPr>
            <a:xfrm>
              <a:off x="12431950" y="2003898"/>
              <a:ext cx="5107020" cy="373542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800" dirty="0">
                <a:solidFill>
                  <a:schemeClr val="bg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  <p:sp>
          <p:nvSpPr>
            <p:cNvPr id="48" name="Oval 10"/>
            <p:cNvSpPr/>
            <p:nvPr/>
          </p:nvSpPr>
          <p:spPr>
            <a:xfrm>
              <a:off x="12550372" y="2170503"/>
              <a:ext cx="921828" cy="100456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23"/>
            <p:cNvSpPr>
              <a:spLocks noEditPoints="1"/>
            </p:cNvSpPr>
            <p:nvPr/>
          </p:nvSpPr>
          <p:spPr bwMode="auto">
            <a:xfrm>
              <a:off x="12797011" y="2371441"/>
              <a:ext cx="440910" cy="533167"/>
            </a:xfrm>
            <a:custGeom>
              <a:avLst/>
              <a:gdLst>
                <a:gd name="T0" fmla="*/ 57 w 67"/>
                <a:gd name="T1" fmla="*/ 10 h 106"/>
                <a:gd name="T2" fmla="*/ 62 w 67"/>
                <a:gd name="T3" fmla="*/ 51 h 106"/>
                <a:gd name="T4" fmla="*/ 51 w 67"/>
                <a:gd name="T5" fmla="*/ 66 h 106"/>
                <a:gd name="T6" fmla="*/ 55 w 67"/>
                <a:gd name="T7" fmla="*/ 65 h 106"/>
                <a:gd name="T8" fmla="*/ 57 w 67"/>
                <a:gd name="T9" fmla="*/ 73 h 106"/>
                <a:gd name="T10" fmla="*/ 56 w 67"/>
                <a:gd name="T11" fmla="*/ 80 h 106"/>
                <a:gd name="T12" fmla="*/ 57 w 67"/>
                <a:gd name="T13" fmla="*/ 86 h 106"/>
                <a:gd name="T14" fmla="*/ 55 w 67"/>
                <a:gd name="T15" fmla="*/ 93 h 106"/>
                <a:gd name="T16" fmla="*/ 15 w 67"/>
                <a:gd name="T17" fmla="*/ 97 h 106"/>
                <a:gd name="T18" fmla="*/ 12 w 67"/>
                <a:gd name="T19" fmla="*/ 95 h 106"/>
                <a:gd name="T20" fmla="*/ 12 w 67"/>
                <a:gd name="T21" fmla="*/ 83 h 106"/>
                <a:gd name="T22" fmla="*/ 12 w 67"/>
                <a:gd name="T23" fmla="*/ 82 h 106"/>
                <a:gd name="T24" fmla="*/ 12 w 67"/>
                <a:gd name="T25" fmla="*/ 71 h 106"/>
                <a:gd name="T26" fmla="*/ 15 w 67"/>
                <a:gd name="T27" fmla="*/ 69 h 106"/>
                <a:gd name="T28" fmla="*/ 16 w 67"/>
                <a:gd name="T29" fmla="*/ 63 h 106"/>
                <a:gd name="T30" fmla="*/ 0 w 67"/>
                <a:gd name="T31" fmla="*/ 34 h 106"/>
                <a:gd name="T32" fmla="*/ 33 w 67"/>
                <a:gd name="T33" fmla="*/ 0 h 106"/>
                <a:gd name="T34" fmla="*/ 28 w 67"/>
                <a:gd name="T35" fmla="*/ 41 h 106"/>
                <a:gd name="T36" fmla="*/ 30 w 67"/>
                <a:gd name="T37" fmla="*/ 39 h 106"/>
                <a:gd name="T38" fmla="*/ 33 w 67"/>
                <a:gd name="T39" fmla="*/ 41 h 106"/>
                <a:gd name="T40" fmla="*/ 36 w 67"/>
                <a:gd name="T41" fmla="*/ 39 h 106"/>
                <a:gd name="T42" fmla="*/ 39 w 67"/>
                <a:gd name="T43" fmla="*/ 41 h 106"/>
                <a:gd name="T44" fmla="*/ 43 w 67"/>
                <a:gd name="T45" fmla="*/ 38 h 106"/>
                <a:gd name="T46" fmla="*/ 39 w 67"/>
                <a:gd name="T47" fmla="*/ 52 h 106"/>
                <a:gd name="T48" fmla="*/ 44 w 67"/>
                <a:gd name="T49" fmla="*/ 66 h 106"/>
                <a:gd name="T50" fmla="*/ 44 w 67"/>
                <a:gd name="T51" fmla="*/ 58 h 106"/>
                <a:gd name="T52" fmla="*/ 56 w 67"/>
                <a:gd name="T53" fmla="*/ 47 h 106"/>
                <a:gd name="T54" fmla="*/ 52 w 67"/>
                <a:gd name="T55" fmla="*/ 15 h 106"/>
                <a:gd name="T56" fmla="*/ 15 w 67"/>
                <a:gd name="T57" fmla="*/ 15 h 106"/>
                <a:gd name="T58" fmla="*/ 11 w 67"/>
                <a:gd name="T59" fmla="*/ 48 h 106"/>
                <a:gd name="T60" fmla="*/ 23 w 67"/>
                <a:gd name="T61" fmla="*/ 59 h 106"/>
                <a:gd name="T62" fmla="*/ 23 w 67"/>
                <a:gd name="T63" fmla="*/ 67 h 106"/>
                <a:gd name="T64" fmla="*/ 29 w 67"/>
                <a:gd name="T65" fmla="*/ 52 h 106"/>
                <a:gd name="T66" fmla="*/ 25 w 67"/>
                <a:gd name="T67" fmla="*/ 38 h 106"/>
                <a:gd name="T68" fmla="*/ 40 w 67"/>
                <a:gd name="T69" fmla="*/ 43 h 106"/>
                <a:gd name="T70" fmla="*/ 36 w 67"/>
                <a:gd name="T71" fmla="*/ 42 h 106"/>
                <a:gd name="T72" fmla="*/ 30 w 67"/>
                <a:gd name="T73" fmla="*/ 42 h 106"/>
                <a:gd name="T74" fmla="*/ 27 w 67"/>
                <a:gd name="T75" fmla="*/ 42 h 106"/>
                <a:gd name="T76" fmla="*/ 32 w 67"/>
                <a:gd name="T77" fmla="*/ 51 h 106"/>
                <a:gd name="T78" fmla="*/ 32 w 67"/>
                <a:gd name="T79" fmla="*/ 67 h 106"/>
                <a:gd name="T80" fmla="*/ 35 w 67"/>
                <a:gd name="T81" fmla="*/ 51 h 106"/>
                <a:gd name="T82" fmla="*/ 35 w 67"/>
                <a:gd name="T83" fmla="*/ 50 h 106"/>
                <a:gd name="T84" fmla="*/ 43 w 67"/>
                <a:gd name="T85" fmla="*/ 96 h 106"/>
                <a:gd name="T86" fmla="*/ 34 w 67"/>
                <a:gd name="T87" fmla="*/ 106 h 106"/>
                <a:gd name="T88" fmla="*/ 43 w 67"/>
                <a:gd name="T89" fmla="*/ 96 h 106"/>
                <a:gd name="T90" fmla="*/ 17 w 67"/>
                <a:gd name="T91" fmla="*/ 88 h 106"/>
                <a:gd name="T92" fmla="*/ 17 w 67"/>
                <a:gd name="T93" fmla="*/ 90 h 106"/>
                <a:gd name="T94" fmla="*/ 50 w 67"/>
                <a:gd name="T95" fmla="*/ 86 h 106"/>
                <a:gd name="T96" fmla="*/ 50 w 67"/>
                <a:gd name="T97" fmla="*/ 73 h 106"/>
                <a:gd name="T98" fmla="*/ 17 w 67"/>
                <a:gd name="T99" fmla="*/ 77 h 106"/>
                <a:gd name="T100" fmla="*/ 50 w 67"/>
                <a:gd name="T101" fmla="*/ 74 h 106"/>
                <a:gd name="T102" fmla="*/ 50 w 67"/>
                <a:gd name="T103" fmla="*/ 73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7" h="106">
                  <a:moveTo>
                    <a:pt x="33" y="0"/>
                  </a:moveTo>
                  <a:cubicBezTo>
                    <a:pt x="43" y="0"/>
                    <a:pt x="51" y="4"/>
                    <a:pt x="57" y="10"/>
                  </a:cubicBezTo>
                  <a:cubicBezTo>
                    <a:pt x="63" y="16"/>
                    <a:pt x="67" y="25"/>
                    <a:pt x="67" y="34"/>
                  </a:cubicBezTo>
                  <a:cubicBezTo>
                    <a:pt x="67" y="40"/>
                    <a:pt x="65" y="46"/>
                    <a:pt x="62" y="51"/>
                  </a:cubicBezTo>
                  <a:cubicBezTo>
                    <a:pt x="59" y="56"/>
                    <a:pt x="56" y="59"/>
                    <a:pt x="51" y="62"/>
                  </a:cubicBezTo>
                  <a:cubicBezTo>
                    <a:pt x="51" y="66"/>
                    <a:pt x="51" y="66"/>
                    <a:pt x="51" y="66"/>
                  </a:cubicBezTo>
                  <a:cubicBezTo>
                    <a:pt x="53" y="66"/>
                    <a:pt x="53" y="66"/>
                    <a:pt x="53" y="66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56" y="68"/>
                    <a:pt x="56" y="68"/>
                    <a:pt x="56" y="68"/>
                  </a:cubicBezTo>
                  <a:cubicBezTo>
                    <a:pt x="57" y="70"/>
                    <a:pt x="57" y="72"/>
                    <a:pt x="57" y="73"/>
                  </a:cubicBezTo>
                  <a:cubicBezTo>
                    <a:pt x="57" y="75"/>
                    <a:pt x="57" y="77"/>
                    <a:pt x="56" y="79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7" y="82"/>
                    <a:pt x="57" y="84"/>
                    <a:pt x="57" y="86"/>
                  </a:cubicBezTo>
                  <a:cubicBezTo>
                    <a:pt x="57" y="88"/>
                    <a:pt x="57" y="90"/>
                    <a:pt x="56" y="92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15" y="97"/>
                    <a:pt x="15" y="97"/>
                    <a:pt x="15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1" y="93"/>
                    <a:pt x="11" y="91"/>
                    <a:pt x="10" y="90"/>
                  </a:cubicBezTo>
                  <a:cubicBezTo>
                    <a:pt x="10" y="88"/>
                    <a:pt x="11" y="86"/>
                    <a:pt x="12" y="83"/>
                  </a:cubicBezTo>
                  <a:cubicBezTo>
                    <a:pt x="12" y="83"/>
                    <a:pt x="12" y="83"/>
                    <a:pt x="12" y="83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1" y="81"/>
                    <a:pt x="11" y="79"/>
                    <a:pt x="10" y="77"/>
                  </a:cubicBezTo>
                  <a:cubicBezTo>
                    <a:pt x="10" y="75"/>
                    <a:pt x="11" y="73"/>
                    <a:pt x="12" y="71"/>
                  </a:cubicBezTo>
                  <a:cubicBezTo>
                    <a:pt x="13" y="69"/>
                    <a:pt x="13" y="69"/>
                    <a:pt x="13" y="69"/>
                  </a:cubicBezTo>
                  <a:cubicBezTo>
                    <a:pt x="15" y="69"/>
                    <a:pt x="15" y="69"/>
                    <a:pt x="15" y="69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1" y="60"/>
                    <a:pt x="7" y="56"/>
                    <a:pt x="5" y="51"/>
                  </a:cubicBezTo>
                  <a:cubicBezTo>
                    <a:pt x="2" y="46"/>
                    <a:pt x="0" y="40"/>
                    <a:pt x="0" y="34"/>
                  </a:cubicBezTo>
                  <a:cubicBezTo>
                    <a:pt x="0" y="25"/>
                    <a:pt x="4" y="16"/>
                    <a:pt x="10" y="10"/>
                  </a:cubicBezTo>
                  <a:cubicBezTo>
                    <a:pt x="16" y="4"/>
                    <a:pt x="24" y="0"/>
                    <a:pt x="33" y="0"/>
                  </a:cubicBezTo>
                  <a:close/>
                  <a:moveTo>
                    <a:pt x="26" y="40"/>
                  </a:moveTo>
                  <a:cubicBezTo>
                    <a:pt x="27" y="41"/>
                    <a:pt x="27" y="41"/>
                    <a:pt x="28" y="41"/>
                  </a:cubicBezTo>
                  <a:cubicBezTo>
                    <a:pt x="28" y="41"/>
                    <a:pt x="29" y="41"/>
                    <a:pt x="30" y="40"/>
                  </a:cubicBezTo>
                  <a:cubicBezTo>
                    <a:pt x="30" y="39"/>
                    <a:pt x="30" y="39"/>
                    <a:pt x="30" y="39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2" y="41"/>
                    <a:pt x="32" y="41"/>
                    <a:pt x="33" y="41"/>
                  </a:cubicBezTo>
                  <a:cubicBezTo>
                    <a:pt x="34" y="41"/>
                    <a:pt x="35" y="41"/>
                    <a:pt x="35" y="40"/>
                  </a:cubicBezTo>
                  <a:cubicBezTo>
                    <a:pt x="36" y="39"/>
                    <a:pt x="36" y="39"/>
                    <a:pt x="36" y="39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7" y="41"/>
                    <a:pt x="38" y="41"/>
                    <a:pt x="39" y="41"/>
                  </a:cubicBezTo>
                  <a:cubicBezTo>
                    <a:pt x="40" y="41"/>
                    <a:pt x="41" y="41"/>
                    <a:pt x="42" y="40"/>
                  </a:cubicBezTo>
                  <a:cubicBezTo>
                    <a:pt x="43" y="38"/>
                    <a:pt x="43" y="38"/>
                    <a:pt x="43" y="38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39" y="67"/>
                    <a:pt x="39" y="67"/>
                    <a:pt x="39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4" y="58"/>
                    <a:pt x="44" y="58"/>
                    <a:pt x="44" y="58"/>
                  </a:cubicBezTo>
                  <a:cubicBezTo>
                    <a:pt x="46" y="57"/>
                    <a:pt x="46" y="57"/>
                    <a:pt x="46" y="57"/>
                  </a:cubicBezTo>
                  <a:cubicBezTo>
                    <a:pt x="50" y="55"/>
                    <a:pt x="54" y="52"/>
                    <a:pt x="56" y="47"/>
                  </a:cubicBezTo>
                  <a:cubicBezTo>
                    <a:pt x="59" y="44"/>
                    <a:pt x="60" y="39"/>
                    <a:pt x="60" y="34"/>
                  </a:cubicBezTo>
                  <a:cubicBezTo>
                    <a:pt x="60" y="27"/>
                    <a:pt x="57" y="20"/>
                    <a:pt x="52" y="15"/>
                  </a:cubicBezTo>
                  <a:cubicBezTo>
                    <a:pt x="47" y="10"/>
                    <a:pt x="41" y="7"/>
                    <a:pt x="33" y="7"/>
                  </a:cubicBezTo>
                  <a:cubicBezTo>
                    <a:pt x="26" y="7"/>
                    <a:pt x="19" y="10"/>
                    <a:pt x="15" y="15"/>
                  </a:cubicBezTo>
                  <a:cubicBezTo>
                    <a:pt x="10" y="20"/>
                    <a:pt x="7" y="27"/>
                    <a:pt x="7" y="34"/>
                  </a:cubicBezTo>
                  <a:cubicBezTo>
                    <a:pt x="7" y="39"/>
                    <a:pt x="8" y="44"/>
                    <a:pt x="11" y="48"/>
                  </a:cubicBezTo>
                  <a:cubicBezTo>
                    <a:pt x="13" y="52"/>
                    <a:pt x="17" y="55"/>
                    <a:pt x="21" y="58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3" y="61"/>
                    <a:pt x="23" y="61"/>
                    <a:pt x="23" y="61"/>
                  </a:cubicBezTo>
                  <a:cubicBezTo>
                    <a:pt x="23" y="67"/>
                    <a:pt x="23" y="67"/>
                    <a:pt x="23" y="6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40"/>
                    <a:pt x="26" y="40"/>
                    <a:pt x="26" y="40"/>
                  </a:cubicBezTo>
                  <a:close/>
                  <a:moveTo>
                    <a:pt x="40" y="43"/>
                  </a:moveTo>
                  <a:cubicBezTo>
                    <a:pt x="40" y="43"/>
                    <a:pt x="40" y="43"/>
                    <a:pt x="39" y="43"/>
                  </a:cubicBezTo>
                  <a:cubicBezTo>
                    <a:pt x="38" y="43"/>
                    <a:pt x="37" y="43"/>
                    <a:pt x="36" y="42"/>
                  </a:cubicBezTo>
                  <a:cubicBezTo>
                    <a:pt x="35" y="42"/>
                    <a:pt x="34" y="43"/>
                    <a:pt x="33" y="43"/>
                  </a:cubicBezTo>
                  <a:cubicBezTo>
                    <a:pt x="32" y="43"/>
                    <a:pt x="31" y="42"/>
                    <a:pt x="30" y="42"/>
                  </a:cubicBezTo>
                  <a:cubicBezTo>
                    <a:pt x="29" y="42"/>
                    <a:pt x="28" y="43"/>
                    <a:pt x="28" y="43"/>
                  </a:cubicBezTo>
                  <a:cubicBezTo>
                    <a:pt x="27" y="43"/>
                    <a:pt x="27" y="43"/>
                    <a:pt x="27" y="42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40" y="43"/>
                    <a:pt x="40" y="43"/>
                    <a:pt x="40" y="43"/>
                  </a:cubicBezTo>
                  <a:close/>
                  <a:moveTo>
                    <a:pt x="43" y="96"/>
                  </a:moveTo>
                  <a:cubicBezTo>
                    <a:pt x="24" y="98"/>
                    <a:pt x="24" y="98"/>
                    <a:pt x="24" y="98"/>
                  </a:cubicBezTo>
                  <a:cubicBezTo>
                    <a:pt x="25" y="103"/>
                    <a:pt x="29" y="106"/>
                    <a:pt x="34" y="106"/>
                  </a:cubicBezTo>
                  <a:cubicBezTo>
                    <a:pt x="39" y="106"/>
                    <a:pt x="43" y="102"/>
                    <a:pt x="43" y="97"/>
                  </a:cubicBezTo>
                  <a:cubicBezTo>
                    <a:pt x="43" y="97"/>
                    <a:pt x="43" y="97"/>
                    <a:pt x="43" y="96"/>
                  </a:cubicBezTo>
                  <a:close/>
                  <a:moveTo>
                    <a:pt x="50" y="85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89"/>
                    <a:pt x="17" y="89"/>
                    <a:pt x="17" y="89"/>
                  </a:cubicBezTo>
                  <a:cubicBezTo>
                    <a:pt x="17" y="89"/>
                    <a:pt x="17" y="90"/>
                    <a:pt x="17" y="90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50" y="86"/>
                    <a:pt x="50" y="86"/>
                  </a:cubicBezTo>
                  <a:cubicBezTo>
                    <a:pt x="50" y="86"/>
                    <a:pt x="50" y="86"/>
                    <a:pt x="50" y="85"/>
                  </a:cubicBezTo>
                  <a:close/>
                  <a:moveTo>
                    <a:pt x="50" y="73"/>
                  </a:moveTo>
                  <a:cubicBezTo>
                    <a:pt x="17" y="76"/>
                    <a:pt x="17" y="76"/>
                    <a:pt x="17" y="76"/>
                  </a:cubicBezTo>
                  <a:cubicBezTo>
                    <a:pt x="17" y="76"/>
                    <a:pt x="17" y="76"/>
                    <a:pt x="17" y="77"/>
                  </a:cubicBezTo>
                  <a:cubicBezTo>
                    <a:pt x="17" y="77"/>
                    <a:pt x="17" y="77"/>
                    <a:pt x="17" y="77"/>
                  </a:cubicBezTo>
                  <a:cubicBezTo>
                    <a:pt x="50" y="74"/>
                    <a:pt x="50" y="74"/>
                    <a:pt x="50" y="74"/>
                  </a:cubicBezTo>
                  <a:cubicBezTo>
                    <a:pt x="50" y="74"/>
                    <a:pt x="50" y="74"/>
                    <a:pt x="50" y="73"/>
                  </a:cubicBezTo>
                  <a:cubicBezTo>
                    <a:pt x="50" y="73"/>
                    <a:pt x="50" y="73"/>
                    <a:pt x="50" y="73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2470860" y="2178996"/>
              <a:ext cx="4931923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      </a:t>
              </a:r>
              <a:r>
                <a:rPr lang="ko-KR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‘</a:t>
              </a:r>
              <a:r>
                <a:rPr lang="ko-KR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해외로 진출하는 한국가수가</a:t>
              </a:r>
              <a:r>
                <a:rPr lang="en-US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 </a:t>
              </a:r>
            </a:p>
            <a:p>
              <a:pPr algn="ctr"/>
              <a:r>
                <a:rPr lang="ko-KR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 </a:t>
              </a:r>
              <a:r>
                <a:rPr lang="en-US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      </a:t>
              </a:r>
              <a:r>
                <a:rPr lang="ko-KR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한국에서 유명할수록</a:t>
              </a:r>
              <a:r>
                <a:rPr lang="en-US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, </a:t>
              </a:r>
              <a:r>
                <a:rPr lang="ko-KR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그 </a:t>
              </a:r>
              <a:r>
                <a:rPr lang="en-US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 </a:t>
              </a:r>
            </a:p>
            <a:p>
              <a:pPr algn="ctr"/>
              <a:r>
                <a:rPr lang="ko-KR" altLang="en-US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가</a:t>
              </a:r>
              <a:r>
                <a:rPr lang="ko-KR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수가 한국에서 속한 회사</a:t>
              </a:r>
              <a:r>
                <a:rPr lang="en-US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(</a:t>
              </a:r>
              <a:r>
                <a:rPr lang="ko-KR" altLang="ko-KR" sz="2800" b="1" dirty="0" err="1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소속사</a:t>
              </a:r>
              <a:r>
                <a:rPr lang="en-US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)</a:t>
              </a:r>
              <a:r>
                <a:rPr lang="ko-KR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의 규모가 클수록</a:t>
              </a:r>
              <a:r>
                <a:rPr lang="en-US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 </a:t>
              </a:r>
              <a:r>
                <a:rPr lang="ko-KR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외국에서의 영향력은 커진다</a:t>
              </a:r>
              <a:r>
                <a:rPr lang="en-US" altLang="ko-KR" sz="28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. </a:t>
              </a:r>
              <a:r>
                <a:rPr lang="ko-KR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’라는 가설이 유의성을 지닌다고 볼 수 있다</a:t>
              </a:r>
              <a:r>
                <a:rPr lang="en-US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.</a:t>
              </a:r>
            </a:p>
          </p:txBody>
        </p:sp>
      </p:grpSp>
      <p:grpSp>
        <p:nvGrpSpPr>
          <p:cNvPr id="52" name="Group 8"/>
          <p:cNvGrpSpPr/>
          <p:nvPr/>
        </p:nvGrpSpPr>
        <p:grpSpPr>
          <a:xfrm>
            <a:off x="6399304" y="4938209"/>
            <a:ext cx="5672722" cy="1793331"/>
            <a:chOff x="6506308" y="1672786"/>
            <a:chExt cx="4994030" cy="2153626"/>
          </a:xfrm>
        </p:grpSpPr>
        <p:sp>
          <p:nvSpPr>
            <p:cNvPr id="53" name="Rectangle 5"/>
            <p:cNvSpPr/>
            <p:nvPr/>
          </p:nvSpPr>
          <p:spPr>
            <a:xfrm>
              <a:off x="6506308" y="1672786"/>
              <a:ext cx="4994030" cy="215362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 smtClean="0">
                  <a:latin typeface="-윤고딕340" pitchFamily="18" charset="-127"/>
                  <a:ea typeface="-윤고딕340" pitchFamily="18" charset="-127"/>
                </a:rPr>
                <a:t>모든 값에 대해서</a:t>
              </a:r>
              <a:endParaRPr lang="en-US" sz="2800" dirty="0" smtClean="0">
                <a:latin typeface="-윤고딕340" pitchFamily="18" charset="-127"/>
                <a:ea typeface="-윤고딕340" pitchFamily="18" charset="-127"/>
              </a:endParaRPr>
            </a:p>
            <a:p>
              <a:pPr algn="ctr"/>
              <a:r>
                <a:rPr lang="en-US" sz="2800" dirty="0" smtClean="0">
                  <a:latin typeface="-윤고딕340" pitchFamily="18" charset="-127"/>
                  <a:ea typeface="-윤고딕340" pitchFamily="18" charset="-127"/>
                </a:rPr>
                <a:t>F(</a:t>
              </a:r>
              <a:r>
                <a:rPr lang="en-US" sz="2800" dirty="0" err="1" smtClean="0">
                  <a:latin typeface="-윤고딕340" pitchFamily="18" charset="-127"/>
                  <a:ea typeface="-윤고딕340" pitchFamily="18" charset="-127"/>
                </a:rPr>
                <a:t>crit</a:t>
              </a:r>
              <a:r>
                <a:rPr lang="en-US" sz="2800" dirty="0" smtClean="0">
                  <a:latin typeface="-윤고딕340" pitchFamily="18" charset="-127"/>
                  <a:ea typeface="-윤고딕340" pitchFamily="18" charset="-127"/>
                </a:rPr>
                <a:t>) &lt; F(cal)</a:t>
              </a:r>
            </a:p>
            <a:p>
              <a:pPr algn="ctr"/>
              <a:r>
                <a:rPr lang="ko-KR" altLang="en-US" sz="2800" dirty="0" smtClean="0">
                  <a:latin typeface="-윤고딕340" pitchFamily="18" charset="-127"/>
                  <a:ea typeface="-윤고딕340" pitchFamily="18" charset="-127"/>
                </a:rPr>
                <a:t>만족</a:t>
              </a:r>
              <a:r>
                <a:rPr lang="en-US" altLang="ko-KR" sz="2800" dirty="0" smtClean="0">
                  <a:latin typeface="-윤고딕340" pitchFamily="18" charset="-127"/>
                  <a:ea typeface="-윤고딕340" pitchFamily="18" charset="-127"/>
                </a:rPr>
                <a:t>!</a:t>
              </a:r>
              <a:endParaRPr lang="en-US" sz="2800" dirty="0">
                <a:latin typeface="-윤고딕340" pitchFamily="18" charset="-127"/>
                <a:ea typeface="-윤고딕340" pitchFamily="18" charset="-127"/>
              </a:endParaRPr>
            </a:p>
          </p:txBody>
        </p:sp>
        <p:sp>
          <p:nvSpPr>
            <p:cNvPr id="58" name="Rectangle 17"/>
            <p:cNvSpPr/>
            <p:nvPr/>
          </p:nvSpPr>
          <p:spPr>
            <a:xfrm>
              <a:off x="7909753" y="2587847"/>
              <a:ext cx="3286062" cy="3326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1200" dirty="0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6064084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4957E-6 1.11022E-16 L -0.54376 0.0013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" y="1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5509E-6 -1.11111E-6 L -0.49583 -1.11111E-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4087E-6 3.7037E-6 L -0.49401 3.7037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1 0.02986 L -0.47134 0.0298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28341E-7 -4.44444E-6 L -0.49896 -4.44444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직각 삼각형 60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각 삼각형 59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1557" y="246198"/>
            <a:ext cx="8613775" cy="801687"/>
          </a:xfrm>
        </p:spPr>
        <p:txBody>
          <a:bodyPr/>
          <a:lstStyle/>
          <a:p>
            <a:r>
              <a:rPr lang="en-US" dirty="0" smtClean="0">
                <a:latin typeface="-윤고딕340" pitchFamily="18" charset="-127"/>
                <a:ea typeface="-윤고딕340" pitchFamily="18" charset="-127"/>
              </a:rPr>
              <a:t>4. Regression</a:t>
            </a:r>
            <a:endParaRPr lang="en-US" dirty="0"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533400" y="1352550"/>
            <a:ext cx="11315700" cy="1381125"/>
          </a:xfrm>
        </p:spPr>
        <p:txBody>
          <a:bodyPr/>
          <a:lstStyle/>
          <a:p>
            <a:pPr algn="l"/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-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해외수용자들의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 k-pop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에 대한 선호도가 높을수록 한국 국가 이미지가 좋아 질 것이다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.</a:t>
            </a:r>
            <a:endParaRPr lang="ko-KR" altLang="ko-KR" sz="3200" dirty="0" smtClean="0">
              <a:solidFill>
                <a:srgbClr val="0070C0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64" name="직각 삼각형 63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TextBox 64"/>
          <p:cNvSpPr txBox="1"/>
          <p:nvPr/>
        </p:nvSpPr>
        <p:spPr>
          <a:xfrm>
            <a:off x="638175" y="3038475"/>
            <a:ext cx="9858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독립변인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: </a:t>
            </a:r>
            <a:r>
              <a:rPr lang="ko-KR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해외수용자들의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 k-pop</a:t>
            </a:r>
            <a:r>
              <a:rPr lang="ko-KR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에 대한 선호도의 정도</a:t>
            </a:r>
          </a:p>
          <a:p>
            <a:endParaRPr lang="ko-KR" altLang="ko-KR" sz="3200" b="1" dirty="0" smtClean="0">
              <a:solidFill>
                <a:schemeClr val="accent1"/>
              </a:solidFill>
              <a:latin typeface="08서울남산체 M" pitchFamily="18" charset="-127"/>
              <a:ea typeface="08서울남산체 M" pitchFamily="18" charset="-127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57225" y="4200525"/>
            <a:ext cx="59330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ko-KR" altLang="en-US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종속변인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: </a:t>
            </a:r>
            <a:r>
              <a:rPr lang="ko-KR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한국 국가 이미지의 정도</a:t>
            </a:r>
            <a:endParaRPr lang="ko-KR" altLang="ko-KR" sz="3200" dirty="0" smtClean="0">
              <a:solidFill>
                <a:schemeClr val="accent1"/>
              </a:solidFill>
              <a:latin typeface="08서울남산체 M" pitchFamily="18" charset="-127"/>
              <a:ea typeface="08서울남산체 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26585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5" grpId="0"/>
      <p:bldP spid="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각 삼각형 7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각 삼각형 6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524" y="1092027"/>
            <a:ext cx="9295028" cy="4891523"/>
          </a:xfrm>
          <a:prstGeom prst="rect">
            <a:avLst/>
          </a:prstGeom>
          <a:ln w="15875">
            <a:solidFill>
              <a:schemeClr val="accent1">
                <a:alpha val="92000"/>
              </a:schemeClr>
            </a:solidFill>
          </a:ln>
        </p:spPr>
      </p:pic>
      <p:sp>
        <p:nvSpPr>
          <p:cNvPr id="6" name="직각 삼각형 5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각 삼각형 5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각 삼각형 6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35" y="349912"/>
            <a:ext cx="5471195" cy="5937856"/>
          </a:xfrm>
          <a:prstGeom prst="rect">
            <a:avLst/>
          </a:prstGeom>
          <a:ln w="15875">
            <a:solidFill>
              <a:srgbClr val="002060"/>
            </a:solidFill>
          </a:ln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753" y="349912"/>
            <a:ext cx="5043563" cy="5919182"/>
          </a:xfrm>
          <a:prstGeom prst="rect">
            <a:avLst/>
          </a:prstGeom>
          <a:ln w="15875">
            <a:solidFill>
              <a:srgbClr val="FF0000"/>
            </a:solidFill>
          </a:ln>
        </p:spPr>
      </p:pic>
    </p:spTree>
    <p:extLst>
      <p:ext uri="{BB962C8B-B14F-4D97-AF65-F5344CB8AC3E}">
        <p14:creationId xmlns="" xmlns:p14="http://schemas.microsoft.com/office/powerpoint/2010/main" val="60801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0255" y="211013"/>
            <a:ext cx="8615290" cy="922461"/>
          </a:xfrm>
        </p:spPr>
        <p:txBody>
          <a:bodyPr>
            <a:noAutofit/>
          </a:bodyPr>
          <a:lstStyle/>
          <a:p>
            <a:r>
              <a:rPr lang="ko-KR" altLang="en-US" sz="6000" b="1" dirty="0" smtClean="0">
                <a:latin typeface="08서울남산체 M" pitchFamily="18" charset="-127"/>
                <a:ea typeface="08서울남산체 M" pitchFamily="18" charset="-127"/>
              </a:rPr>
              <a:t>목 차</a:t>
            </a:r>
            <a:endParaRPr lang="en-US" sz="6000" b="1" dirty="0">
              <a:latin typeface="08서울남산체 M" pitchFamily="18" charset="-127"/>
              <a:ea typeface="08서울남산체 M" pitchFamily="18" charset="-127"/>
            </a:endParaRPr>
          </a:p>
        </p:txBody>
      </p:sp>
      <p:sp>
        <p:nvSpPr>
          <p:cNvPr id="41" name="Shape 40"/>
          <p:cNvSpPr/>
          <p:nvPr/>
        </p:nvSpPr>
        <p:spPr>
          <a:xfrm>
            <a:off x="1127715" y="2451846"/>
            <a:ext cx="2634660" cy="1609389"/>
          </a:xfrm>
          <a:prstGeom prst="leftCircularArrow">
            <a:avLst>
              <a:gd name="adj1" fmla="val 1408"/>
              <a:gd name="adj2" fmla="val 309429"/>
              <a:gd name="adj3" fmla="val 4652466"/>
              <a:gd name="adj4" fmla="val 9024489"/>
              <a:gd name="adj5" fmla="val 2975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" name="Circular Arrow 43"/>
          <p:cNvSpPr/>
          <p:nvPr/>
        </p:nvSpPr>
        <p:spPr>
          <a:xfrm>
            <a:off x="4862396" y="2443141"/>
            <a:ext cx="1987928" cy="1807207"/>
          </a:xfrm>
          <a:prstGeom prst="circularArrow">
            <a:avLst>
              <a:gd name="adj1" fmla="val 2271"/>
              <a:gd name="adj2" fmla="val 273786"/>
              <a:gd name="adj3" fmla="val 19550703"/>
              <a:gd name="adj4" fmla="val 12575511"/>
              <a:gd name="adj5" fmla="val 2650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" name="Group 5"/>
          <p:cNvGrpSpPr/>
          <p:nvPr/>
        </p:nvGrpSpPr>
        <p:grpSpPr>
          <a:xfrm>
            <a:off x="619124" y="1857376"/>
            <a:ext cx="2067998" cy="1838324"/>
            <a:chOff x="1529531" y="2817716"/>
            <a:chExt cx="1481742" cy="1317177"/>
          </a:xfrm>
        </p:grpSpPr>
        <p:sp>
          <p:nvSpPr>
            <p:cNvPr id="40" name="Freeform 39"/>
            <p:cNvSpPr/>
            <p:nvPr/>
          </p:nvSpPr>
          <p:spPr>
            <a:xfrm>
              <a:off x="1529531" y="2817716"/>
              <a:ext cx="1162379" cy="977629"/>
            </a:xfrm>
            <a:custGeom>
              <a:avLst/>
              <a:gdLst>
                <a:gd name="connsiteX0" fmla="*/ 0 w 2266626"/>
                <a:gd name="connsiteY0" fmla="*/ 186949 h 1869493"/>
                <a:gd name="connsiteX1" fmla="*/ 186949 w 2266626"/>
                <a:gd name="connsiteY1" fmla="*/ 0 h 1869493"/>
                <a:gd name="connsiteX2" fmla="*/ 2079677 w 2266626"/>
                <a:gd name="connsiteY2" fmla="*/ 0 h 1869493"/>
                <a:gd name="connsiteX3" fmla="*/ 2266626 w 2266626"/>
                <a:gd name="connsiteY3" fmla="*/ 186949 h 1869493"/>
                <a:gd name="connsiteX4" fmla="*/ 2266626 w 2266626"/>
                <a:gd name="connsiteY4" fmla="*/ 1682544 h 1869493"/>
                <a:gd name="connsiteX5" fmla="*/ 2079677 w 2266626"/>
                <a:gd name="connsiteY5" fmla="*/ 1869493 h 1869493"/>
                <a:gd name="connsiteX6" fmla="*/ 186949 w 2266626"/>
                <a:gd name="connsiteY6" fmla="*/ 1869493 h 1869493"/>
                <a:gd name="connsiteX7" fmla="*/ 0 w 2266626"/>
                <a:gd name="connsiteY7" fmla="*/ 1682544 h 1869493"/>
                <a:gd name="connsiteX8" fmla="*/ 0 w 2266626"/>
                <a:gd name="connsiteY8" fmla="*/ 186949 h 1869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6626" h="1869493">
                  <a:moveTo>
                    <a:pt x="0" y="186949"/>
                  </a:moveTo>
                  <a:cubicBezTo>
                    <a:pt x="0" y="83700"/>
                    <a:pt x="83700" y="0"/>
                    <a:pt x="186949" y="0"/>
                  </a:cubicBezTo>
                  <a:lnTo>
                    <a:pt x="2079677" y="0"/>
                  </a:lnTo>
                  <a:cubicBezTo>
                    <a:pt x="2182926" y="0"/>
                    <a:pt x="2266626" y="83700"/>
                    <a:pt x="2266626" y="186949"/>
                  </a:cubicBezTo>
                  <a:lnTo>
                    <a:pt x="2266626" y="1682544"/>
                  </a:lnTo>
                  <a:cubicBezTo>
                    <a:pt x="2266626" y="1785793"/>
                    <a:pt x="2182926" y="1869493"/>
                    <a:pt x="2079677" y="1869493"/>
                  </a:cubicBezTo>
                  <a:lnTo>
                    <a:pt x="186949" y="1869493"/>
                  </a:lnTo>
                  <a:cubicBezTo>
                    <a:pt x="83700" y="1869493"/>
                    <a:pt x="0" y="1785793"/>
                    <a:pt x="0" y="1682544"/>
                  </a:cubicBezTo>
                  <a:lnTo>
                    <a:pt x="0" y="186949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127" tIns="121127" rIns="121127" bIns="521733" numCol="1" spcCol="1270" anchor="t" anchorCtr="0">
              <a:noAutofit/>
            </a:bodyPr>
            <a:lstStyle/>
            <a:p>
              <a:pPr marL="285750" lvl="1" indent="-28575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4100" kern="1200"/>
            </a:p>
            <a:p>
              <a:pPr marL="285750" lvl="1" indent="-28575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4100" kern="1200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1745196" y="3637404"/>
              <a:ext cx="1251019" cy="497489"/>
            </a:xfrm>
            <a:custGeom>
              <a:avLst/>
              <a:gdLst>
                <a:gd name="connsiteX0" fmla="*/ 0 w 2014779"/>
                <a:gd name="connsiteY0" fmla="*/ 80121 h 801211"/>
                <a:gd name="connsiteX1" fmla="*/ 80121 w 2014779"/>
                <a:gd name="connsiteY1" fmla="*/ 0 h 801211"/>
                <a:gd name="connsiteX2" fmla="*/ 1934658 w 2014779"/>
                <a:gd name="connsiteY2" fmla="*/ 0 h 801211"/>
                <a:gd name="connsiteX3" fmla="*/ 2014779 w 2014779"/>
                <a:gd name="connsiteY3" fmla="*/ 80121 h 801211"/>
                <a:gd name="connsiteX4" fmla="*/ 2014779 w 2014779"/>
                <a:gd name="connsiteY4" fmla="*/ 721090 h 801211"/>
                <a:gd name="connsiteX5" fmla="*/ 1934658 w 2014779"/>
                <a:gd name="connsiteY5" fmla="*/ 801211 h 801211"/>
                <a:gd name="connsiteX6" fmla="*/ 80121 w 2014779"/>
                <a:gd name="connsiteY6" fmla="*/ 801211 h 801211"/>
                <a:gd name="connsiteX7" fmla="*/ 0 w 2014779"/>
                <a:gd name="connsiteY7" fmla="*/ 721090 h 801211"/>
                <a:gd name="connsiteX8" fmla="*/ 0 w 2014779"/>
                <a:gd name="connsiteY8" fmla="*/ 80121 h 801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14779" h="801211">
                  <a:moveTo>
                    <a:pt x="0" y="80121"/>
                  </a:moveTo>
                  <a:cubicBezTo>
                    <a:pt x="0" y="35871"/>
                    <a:pt x="35871" y="0"/>
                    <a:pt x="80121" y="0"/>
                  </a:cubicBezTo>
                  <a:lnTo>
                    <a:pt x="1934658" y="0"/>
                  </a:lnTo>
                  <a:cubicBezTo>
                    <a:pt x="1978908" y="0"/>
                    <a:pt x="2014779" y="35871"/>
                    <a:pt x="2014779" y="80121"/>
                  </a:cubicBezTo>
                  <a:lnTo>
                    <a:pt x="2014779" y="721090"/>
                  </a:lnTo>
                  <a:cubicBezTo>
                    <a:pt x="2014779" y="765340"/>
                    <a:pt x="1978908" y="801211"/>
                    <a:pt x="1934658" y="801211"/>
                  </a:cubicBezTo>
                  <a:lnTo>
                    <a:pt x="80121" y="801211"/>
                  </a:lnTo>
                  <a:cubicBezTo>
                    <a:pt x="35871" y="801211"/>
                    <a:pt x="0" y="765340"/>
                    <a:pt x="0" y="721090"/>
                  </a:cubicBezTo>
                  <a:lnTo>
                    <a:pt x="0" y="8012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1097" tIns="81887" rIns="111097" bIns="81887" numCol="1" spcCol="1270" anchor="ctr" anchorCtr="0">
              <a:noAutofit/>
            </a:bodyPr>
            <a:lstStyle/>
            <a:p>
              <a:pPr lvl="0" algn="ctr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  <p:grpSp>
          <p:nvGrpSpPr>
            <p:cNvPr id="84" name="Group 83"/>
            <p:cNvGrpSpPr/>
            <p:nvPr/>
          </p:nvGrpSpPr>
          <p:grpSpPr>
            <a:xfrm>
              <a:off x="1991859" y="3031044"/>
              <a:ext cx="319088" cy="465138"/>
              <a:chOff x="3552197" y="3533850"/>
              <a:chExt cx="319088" cy="465138"/>
            </a:xfrm>
            <a:solidFill>
              <a:schemeClr val="accent1"/>
            </a:solidFill>
          </p:grpSpPr>
          <p:sp>
            <p:nvSpPr>
              <p:cNvPr id="85" name="AutoShape 113"/>
              <p:cNvSpPr>
                <a:spLocks/>
              </p:cNvSpPr>
              <p:nvPr/>
            </p:nvSpPr>
            <p:spPr bwMode="auto">
              <a:xfrm>
                <a:off x="3552197" y="3533850"/>
                <a:ext cx="319088" cy="46513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5386" y="14175"/>
                    </a:moveTo>
                    <a:lnTo>
                      <a:pt x="6223" y="14175"/>
                    </a:lnTo>
                    <a:cubicBezTo>
                      <a:pt x="5734" y="13446"/>
                      <a:pt x="5147" y="12716"/>
                      <a:pt x="4568" y="12003"/>
                    </a:cubicBezTo>
                    <a:cubicBezTo>
                      <a:pt x="3287" y="10427"/>
                      <a:pt x="1963" y="8797"/>
                      <a:pt x="1963" y="7425"/>
                    </a:cubicBezTo>
                    <a:cubicBezTo>
                      <a:pt x="1963" y="4075"/>
                      <a:pt x="5927" y="1350"/>
                      <a:pt x="10800" y="1350"/>
                    </a:cubicBezTo>
                    <a:cubicBezTo>
                      <a:pt x="15672" y="1350"/>
                      <a:pt x="19636" y="4075"/>
                      <a:pt x="19636" y="7425"/>
                    </a:cubicBezTo>
                    <a:cubicBezTo>
                      <a:pt x="19636" y="8787"/>
                      <a:pt x="18312" y="10425"/>
                      <a:pt x="17029" y="12011"/>
                    </a:cubicBezTo>
                    <a:cubicBezTo>
                      <a:pt x="16455" y="12723"/>
                      <a:pt x="15873" y="13449"/>
                      <a:pt x="15386" y="14175"/>
                    </a:cubicBezTo>
                    <a:moveTo>
                      <a:pt x="10800" y="20249"/>
                    </a:moveTo>
                    <a:cubicBezTo>
                      <a:pt x="9805" y="20249"/>
                      <a:pt x="9347" y="20171"/>
                      <a:pt x="8839" y="19406"/>
                    </a:cubicBezTo>
                    <a:lnTo>
                      <a:pt x="13000" y="19048"/>
                    </a:lnTo>
                    <a:cubicBezTo>
                      <a:pt x="12398" y="20164"/>
                      <a:pt x="11959" y="20249"/>
                      <a:pt x="10800" y="20249"/>
                    </a:cubicBezTo>
                    <a:moveTo>
                      <a:pt x="7595" y="16813"/>
                    </a:moveTo>
                    <a:cubicBezTo>
                      <a:pt x="7417" y="16407"/>
                      <a:pt x="7215" y="15978"/>
                      <a:pt x="6991" y="15525"/>
                    </a:cubicBezTo>
                    <a:lnTo>
                      <a:pt x="14616" y="15525"/>
                    </a:lnTo>
                    <a:cubicBezTo>
                      <a:pt x="14496" y="15767"/>
                      <a:pt x="14375" y="16010"/>
                      <a:pt x="14270" y="16239"/>
                    </a:cubicBezTo>
                    <a:cubicBezTo>
                      <a:pt x="14270" y="16239"/>
                      <a:pt x="7595" y="16813"/>
                      <a:pt x="7595" y="16813"/>
                    </a:cubicBezTo>
                    <a:close/>
                    <a:moveTo>
                      <a:pt x="13345" y="18343"/>
                    </a:moveTo>
                    <a:lnTo>
                      <a:pt x="8476" y="18762"/>
                    </a:lnTo>
                    <a:cubicBezTo>
                      <a:pt x="8303" y="18416"/>
                      <a:pt x="8116" y="18011"/>
                      <a:pt x="7890" y="17483"/>
                    </a:cubicBezTo>
                    <a:cubicBezTo>
                      <a:pt x="7887" y="17477"/>
                      <a:pt x="7883" y="17469"/>
                      <a:pt x="7881" y="17462"/>
                    </a:cubicBezTo>
                    <a:lnTo>
                      <a:pt x="13957" y="16941"/>
                    </a:lnTo>
                    <a:cubicBezTo>
                      <a:pt x="13871" y="17140"/>
                      <a:pt x="13778" y="17350"/>
                      <a:pt x="13698" y="17537"/>
                    </a:cubicBezTo>
                    <a:cubicBezTo>
                      <a:pt x="13569" y="17841"/>
                      <a:pt x="13453" y="18104"/>
                      <a:pt x="13345" y="18343"/>
                    </a:cubicBezTo>
                    <a:moveTo>
                      <a:pt x="10800" y="0"/>
                    </a:moveTo>
                    <a:cubicBezTo>
                      <a:pt x="4835" y="0"/>
                      <a:pt x="0" y="3324"/>
                      <a:pt x="0" y="7425"/>
                    </a:cubicBezTo>
                    <a:cubicBezTo>
                      <a:pt x="0" y="10146"/>
                      <a:pt x="3621" y="13029"/>
                      <a:pt x="4939" y="15562"/>
                    </a:cubicBezTo>
                    <a:cubicBezTo>
                      <a:pt x="6906" y="19339"/>
                      <a:pt x="6688" y="21599"/>
                      <a:pt x="10800" y="21599"/>
                    </a:cubicBezTo>
                    <a:cubicBezTo>
                      <a:pt x="14972" y="21599"/>
                      <a:pt x="14692" y="19349"/>
                      <a:pt x="16660" y="15577"/>
                    </a:cubicBezTo>
                    <a:cubicBezTo>
                      <a:pt x="17983" y="13039"/>
                      <a:pt x="21600" y="10124"/>
                      <a:pt x="21600" y="7425"/>
                    </a:cubicBezTo>
                    <a:cubicBezTo>
                      <a:pt x="21600" y="3324"/>
                      <a:pt x="16764" y="0"/>
                      <a:pt x="1080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86" name="AutoShape 114"/>
              <p:cNvSpPr>
                <a:spLocks/>
              </p:cNvSpPr>
              <p:nvPr/>
            </p:nvSpPr>
            <p:spPr bwMode="auto">
              <a:xfrm>
                <a:off x="3655219" y="3583782"/>
                <a:ext cx="94456" cy="94456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9938" y="0"/>
                    </a:moveTo>
                    <a:cubicBezTo>
                      <a:pt x="8943" y="0"/>
                      <a:pt x="0" y="8942"/>
                      <a:pt x="0" y="19938"/>
                    </a:cubicBezTo>
                    <a:cubicBezTo>
                      <a:pt x="0" y="20855"/>
                      <a:pt x="743" y="21600"/>
                      <a:pt x="1661" y="21600"/>
                    </a:cubicBezTo>
                    <a:cubicBezTo>
                      <a:pt x="2579" y="21600"/>
                      <a:pt x="3323" y="20855"/>
                      <a:pt x="3323" y="19938"/>
                    </a:cubicBezTo>
                    <a:cubicBezTo>
                      <a:pt x="3323" y="10777"/>
                      <a:pt x="10777" y="3323"/>
                      <a:pt x="19938" y="3323"/>
                    </a:cubicBezTo>
                    <a:cubicBezTo>
                      <a:pt x="20856" y="3323"/>
                      <a:pt x="21600" y="2578"/>
                      <a:pt x="21600" y="1661"/>
                    </a:cubicBezTo>
                    <a:cubicBezTo>
                      <a:pt x="21600" y="744"/>
                      <a:pt x="20856" y="0"/>
                      <a:pt x="19938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</p:grpSp>
        <p:sp>
          <p:nvSpPr>
            <p:cNvPr id="100" name="TextBox 99"/>
            <p:cNvSpPr txBox="1"/>
            <p:nvPr/>
          </p:nvSpPr>
          <p:spPr>
            <a:xfrm>
              <a:off x="1776332" y="3732968"/>
              <a:ext cx="1234941" cy="2866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2000" b="1" dirty="0" err="1" smtClean="0">
                  <a:solidFill>
                    <a:schemeClr val="bg2"/>
                  </a:solidFill>
                </a:rPr>
                <a:t>브레인스토밍</a:t>
              </a:r>
              <a:endParaRPr lang="en-US" sz="20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921258" y="2942513"/>
            <a:ext cx="2003167" cy="1772362"/>
            <a:chOff x="3978532" y="2476596"/>
            <a:chExt cx="1563775" cy="1409553"/>
          </a:xfrm>
        </p:grpSpPr>
        <p:sp>
          <p:nvSpPr>
            <p:cNvPr id="43" name="Freeform 42"/>
            <p:cNvSpPr/>
            <p:nvPr/>
          </p:nvSpPr>
          <p:spPr>
            <a:xfrm>
              <a:off x="3978532" y="2725341"/>
              <a:ext cx="1407397" cy="1160808"/>
            </a:xfrm>
            <a:custGeom>
              <a:avLst/>
              <a:gdLst>
                <a:gd name="connsiteX0" fmla="*/ 0 w 2266626"/>
                <a:gd name="connsiteY0" fmla="*/ 186949 h 1869493"/>
                <a:gd name="connsiteX1" fmla="*/ 186949 w 2266626"/>
                <a:gd name="connsiteY1" fmla="*/ 0 h 1869493"/>
                <a:gd name="connsiteX2" fmla="*/ 2079677 w 2266626"/>
                <a:gd name="connsiteY2" fmla="*/ 0 h 1869493"/>
                <a:gd name="connsiteX3" fmla="*/ 2266626 w 2266626"/>
                <a:gd name="connsiteY3" fmla="*/ 186949 h 1869493"/>
                <a:gd name="connsiteX4" fmla="*/ 2266626 w 2266626"/>
                <a:gd name="connsiteY4" fmla="*/ 1682544 h 1869493"/>
                <a:gd name="connsiteX5" fmla="*/ 2079677 w 2266626"/>
                <a:gd name="connsiteY5" fmla="*/ 1869493 h 1869493"/>
                <a:gd name="connsiteX6" fmla="*/ 186949 w 2266626"/>
                <a:gd name="connsiteY6" fmla="*/ 1869493 h 1869493"/>
                <a:gd name="connsiteX7" fmla="*/ 0 w 2266626"/>
                <a:gd name="connsiteY7" fmla="*/ 1682544 h 1869493"/>
                <a:gd name="connsiteX8" fmla="*/ 0 w 2266626"/>
                <a:gd name="connsiteY8" fmla="*/ 186949 h 1869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6626" h="1869493">
                  <a:moveTo>
                    <a:pt x="0" y="186949"/>
                  </a:moveTo>
                  <a:cubicBezTo>
                    <a:pt x="0" y="83700"/>
                    <a:pt x="83700" y="0"/>
                    <a:pt x="186949" y="0"/>
                  </a:cubicBezTo>
                  <a:lnTo>
                    <a:pt x="2079677" y="0"/>
                  </a:lnTo>
                  <a:cubicBezTo>
                    <a:pt x="2182926" y="0"/>
                    <a:pt x="2266626" y="83700"/>
                    <a:pt x="2266626" y="186949"/>
                  </a:cubicBezTo>
                  <a:lnTo>
                    <a:pt x="2266626" y="1682544"/>
                  </a:lnTo>
                  <a:cubicBezTo>
                    <a:pt x="2266626" y="1785793"/>
                    <a:pt x="2182926" y="1869493"/>
                    <a:pt x="2079677" y="1869493"/>
                  </a:cubicBezTo>
                  <a:lnTo>
                    <a:pt x="186949" y="1869493"/>
                  </a:lnTo>
                  <a:cubicBezTo>
                    <a:pt x="83700" y="1869493"/>
                    <a:pt x="0" y="1785793"/>
                    <a:pt x="0" y="1682544"/>
                  </a:cubicBezTo>
                  <a:lnTo>
                    <a:pt x="0" y="186949"/>
                  </a:lnTo>
                  <a:close/>
                </a:path>
              </a:pathLst>
            </a:custGeom>
            <a:ln>
              <a:solidFill>
                <a:schemeClr val="accent2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127" tIns="521733" rIns="121127" bIns="121127" numCol="1" spcCol="1270" anchor="t" anchorCtr="0">
              <a:noAutofit/>
            </a:bodyPr>
            <a:lstStyle/>
            <a:p>
              <a:pPr marL="285750" lvl="1" indent="-28575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4100" kern="1200"/>
            </a:p>
            <a:p>
              <a:pPr marL="285750" lvl="1" indent="-28575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4100" kern="12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4291288" y="2476596"/>
              <a:ext cx="1251019" cy="497489"/>
            </a:xfrm>
            <a:custGeom>
              <a:avLst/>
              <a:gdLst>
                <a:gd name="connsiteX0" fmla="*/ 0 w 2014779"/>
                <a:gd name="connsiteY0" fmla="*/ 80121 h 801211"/>
                <a:gd name="connsiteX1" fmla="*/ 80121 w 2014779"/>
                <a:gd name="connsiteY1" fmla="*/ 0 h 801211"/>
                <a:gd name="connsiteX2" fmla="*/ 1934658 w 2014779"/>
                <a:gd name="connsiteY2" fmla="*/ 0 h 801211"/>
                <a:gd name="connsiteX3" fmla="*/ 2014779 w 2014779"/>
                <a:gd name="connsiteY3" fmla="*/ 80121 h 801211"/>
                <a:gd name="connsiteX4" fmla="*/ 2014779 w 2014779"/>
                <a:gd name="connsiteY4" fmla="*/ 721090 h 801211"/>
                <a:gd name="connsiteX5" fmla="*/ 1934658 w 2014779"/>
                <a:gd name="connsiteY5" fmla="*/ 801211 h 801211"/>
                <a:gd name="connsiteX6" fmla="*/ 80121 w 2014779"/>
                <a:gd name="connsiteY6" fmla="*/ 801211 h 801211"/>
                <a:gd name="connsiteX7" fmla="*/ 0 w 2014779"/>
                <a:gd name="connsiteY7" fmla="*/ 721090 h 801211"/>
                <a:gd name="connsiteX8" fmla="*/ 0 w 2014779"/>
                <a:gd name="connsiteY8" fmla="*/ 80121 h 801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14779" h="801211">
                  <a:moveTo>
                    <a:pt x="0" y="80121"/>
                  </a:moveTo>
                  <a:cubicBezTo>
                    <a:pt x="0" y="35871"/>
                    <a:pt x="35871" y="0"/>
                    <a:pt x="80121" y="0"/>
                  </a:cubicBezTo>
                  <a:lnTo>
                    <a:pt x="1934658" y="0"/>
                  </a:lnTo>
                  <a:cubicBezTo>
                    <a:pt x="1978908" y="0"/>
                    <a:pt x="2014779" y="35871"/>
                    <a:pt x="2014779" y="80121"/>
                  </a:cubicBezTo>
                  <a:lnTo>
                    <a:pt x="2014779" y="721090"/>
                  </a:lnTo>
                  <a:cubicBezTo>
                    <a:pt x="2014779" y="765340"/>
                    <a:pt x="1978908" y="801211"/>
                    <a:pt x="1934658" y="801211"/>
                  </a:cubicBezTo>
                  <a:lnTo>
                    <a:pt x="80121" y="801211"/>
                  </a:lnTo>
                  <a:cubicBezTo>
                    <a:pt x="35871" y="801211"/>
                    <a:pt x="0" y="765340"/>
                    <a:pt x="0" y="721090"/>
                  </a:cubicBezTo>
                  <a:lnTo>
                    <a:pt x="0" y="80121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1097" tIns="81887" rIns="111097" bIns="81887" numCol="1" spcCol="1270" anchor="ctr" anchorCtr="0">
              <a:noAutofit/>
            </a:bodyPr>
            <a:lstStyle/>
            <a:p>
              <a:pPr lvl="0" algn="ctr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  <p:sp>
          <p:nvSpPr>
            <p:cNvPr id="99" name="Freeform 98"/>
            <p:cNvSpPr>
              <a:spLocks noEditPoints="1"/>
            </p:cNvSpPr>
            <p:nvPr/>
          </p:nvSpPr>
          <p:spPr bwMode="auto">
            <a:xfrm>
              <a:off x="4496620" y="3129070"/>
              <a:ext cx="439876" cy="449708"/>
            </a:xfrm>
            <a:custGeom>
              <a:avLst/>
              <a:gdLst>
                <a:gd name="T0" fmla="*/ 203 w 360"/>
                <a:gd name="T1" fmla="*/ 271 h 368"/>
                <a:gd name="T2" fmla="*/ 261 w 360"/>
                <a:gd name="T3" fmla="*/ 202 h 368"/>
                <a:gd name="T4" fmla="*/ 360 w 360"/>
                <a:gd name="T5" fmla="*/ 51 h 368"/>
                <a:gd name="T6" fmla="*/ 346 w 360"/>
                <a:gd name="T7" fmla="*/ 37 h 368"/>
                <a:gd name="T8" fmla="*/ 277 w 360"/>
                <a:gd name="T9" fmla="*/ 37 h 368"/>
                <a:gd name="T10" fmla="*/ 180 w 360"/>
                <a:gd name="T11" fmla="*/ 0 h 368"/>
                <a:gd name="T12" fmla="*/ 83 w 360"/>
                <a:gd name="T13" fmla="*/ 37 h 368"/>
                <a:gd name="T14" fmla="*/ 14 w 360"/>
                <a:gd name="T15" fmla="*/ 37 h 368"/>
                <a:gd name="T16" fmla="*/ 0 w 360"/>
                <a:gd name="T17" fmla="*/ 51 h 368"/>
                <a:gd name="T18" fmla="*/ 98 w 360"/>
                <a:gd name="T19" fmla="*/ 202 h 368"/>
                <a:gd name="T20" fmla="*/ 156 w 360"/>
                <a:gd name="T21" fmla="*/ 271 h 368"/>
                <a:gd name="T22" fmla="*/ 156 w 360"/>
                <a:gd name="T23" fmla="*/ 297 h 368"/>
                <a:gd name="T24" fmla="*/ 91 w 360"/>
                <a:gd name="T25" fmla="*/ 332 h 368"/>
                <a:gd name="T26" fmla="*/ 180 w 360"/>
                <a:gd name="T27" fmla="*/ 368 h 368"/>
                <a:gd name="T28" fmla="*/ 269 w 360"/>
                <a:gd name="T29" fmla="*/ 332 h 368"/>
                <a:gd name="T30" fmla="*/ 203 w 360"/>
                <a:gd name="T31" fmla="*/ 297 h 368"/>
                <a:gd name="T32" fmla="*/ 203 w 360"/>
                <a:gd name="T33" fmla="*/ 271 h 368"/>
                <a:gd name="T34" fmla="*/ 259 w 360"/>
                <a:gd name="T35" fmla="*/ 170 h 368"/>
                <a:gd name="T36" fmla="*/ 281 w 360"/>
                <a:gd name="T37" fmla="*/ 65 h 368"/>
                <a:gd name="T38" fmla="*/ 331 w 360"/>
                <a:gd name="T39" fmla="*/ 65 h 368"/>
                <a:gd name="T40" fmla="*/ 259 w 360"/>
                <a:gd name="T41" fmla="*/ 170 h 368"/>
                <a:gd name="T42" fmla="*/ 180 w 360"/>
                <a:gd name="T43" fmla="*/ 24 h 368"/>
                <a:gd name="T44" fmla="*/ 256 w 360"/>
                <a:gd name="T45" fmla="*/ 55 h 368"/>
                <a:gd name="T46" fmla="*/ 180 w 360"/>
                <a:gd name="T47" fmla="*/ 86 h 368"/>
                <a:gd name="T48" fmla="*/ 104 w 360"/>
                <a:gd name="T49" fmla="*/ 55 h 368"/>
                <a:gd name="T50" fmla="*/ 180 w 360"/>
                <a:gd name="T51" fmla="*/ 24 h 368"/>
                <a:gd name="T52" fmla="*/ 29 w 360"/>
                <a:gd name="T53" fmla="*/ 65 h 368"/>
                <a:gd name="T54" fmla="*/ 79 w 360"/>
                <a:gd name="T55" fmla="*/ 65 h 368"/>
                <a:gd name="T56" fmla="*/ 101 w 360"/>
                <a:gd name="T57" fmla="*/ 170 h 368"/>
                <a:gd name="T58" fmla="*/ 29 w 360"/>
                <a:gd name="T59" fmla="*/ 65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60" h="368">
                  <a:moveTo>
                    <a:pt x="203" y="271"/>
                  </a:moveTo>
                  <a:cubicBezTo>
                    <a:pt x="203" y="242"/>
                    <a:pt x="225" y="226"/>
                    <a:pt x="261" y="202"/>
                  </a:cubicBezTo>
                  <a:cubicBezTo>
                    <a:pt x="305" y="173"/>
                    <a:pt x="360" y="137"/>
                    <a:pt x="360" y="51"/>
                  </a:cubicBezTo>
                  <a:cubicBezTo>
                    <a:pt x="360" y="43"/>
                    <a:pt x="353" y="37"/>
                    <a:pt x="346" y="37"/>
                  </a:cubicBezTo>
                  <a:cubicBezTo>
                    <a:pt x="277" y="37"/>
                    <a:pt x="277" y="37"/>
                    <a:pt x="277" y="37"/>
                  </a:cubicBezTo>
                  <a:cubicBezTo>
                    <a:pt x="267" y="19"/>
                    <a:pt x="238" y="0"/>
                    <a:pt x="180" y="0"/>
                  </a:cubicBezTo>
                  <a:cubicBezTo>
                    <a:pt x="121" y="0"/>
                    <a:pt x="92" y="19"/>
                    <a:pt x="83" y="37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6" y="37"/>
                    <a:pt x="0" y="43"/>
                    <a:pt x="0" y="51"/>
                  </a:cubicBezTo>
                  <a:cubicBezTo>
                    <a:pt x="0" y="137"/>
                    <a:pt x="54" y="173"/>
                    <a:pt x="98" y="202"/>
                  </a:cubicBezTo>
                  <a:cubicBezTo>
                    <a:pt x="134" y="226"/>
                    <a:pt x="156" y="242"/>
                    <a:pt x="156" y="271"/>
                  </a:cubicBezTo>
                  <a:cubicBezTo>
                    <a:pt x="156" y="297"/>
                    <a:pt x="156" y="297"/>
                    <a:pt x="156" y="297"/>
                  </a:cubicBezTo>
                  <a:cubicBezTo>
                    <a:pt x="118" y="301"/>
                    <a:pt x="91" y="315"/>
                    <a:pt x="91" y="332"/>
                  </a:cubicBezTo>
                  <a:cubicBezTo>
                    <a:pt x="91" y="352"/>
                    <a:pt x="131" y="368"/>
                    <a:pt x="180" y="368"/>
                  </a:cubicBezTo>
                  <a:cubicBezTo>
                    <a:pt x="229" y="368"/>
                    <a:pt x="269" y="352"/>
                    <a:pt x="269" y="332"/>
                  </a:cubicBezTo>
                  <a:cubicBezTo>
                    <a:pt x="269" y="315"/>
                    <a:pt x="241" y="301"/>
                    <a:pt x="203" y="297"/>
                  </a:cubicBezTo>
                  <a:lnTo>
                    <a:pt x="203" y="271"/>
                  </a:lnTo>
                  <a:close/>
                  <a:moveTo>
                    <a:pt x="259" y="170"/>
                  </a:moveTo>
                  <a:cubicBezTo>
                    <a:pt x="270" y="146"/>
                    <a:pt x="279" y="113"/>
                    <a:pt x="281" y="65"/>
                  </a:cubicBezTo>
                  <a:cubicBezTo>
                    <a:pt x="331" y="65"/>
                    <a:pt x="331" y="65"/>
                    <a:pt x="331" y="65"/>
                  </a:cubicBezTo>
                  <a:cubicBezTo>
                    <a:pt x="326" y="119"/>
                    <a:pt x="294" y="146"/>
                    <a:pt x="259" y="170"/>
                  </a:cubicBezTo>
                  <a:close/>
                  <a:moveTo>
                    <a:pt x="180" y="24"/>
                  </a:moveTo>
                  <a:cubicBezTo>
                    <a:pt x="234" y="24"/>
                    <a:pt x="256" y="47"/>
                    <a:pt x="256" y="55"/>
                  </a:cubicBezTo>
                  <a:cubicBezTo>
                    <a:pt x="256" y="63"/>
                    <a:pt x="234" y="86"/>
                    <a:pt x="180" y="86"/>
                  </a:cubicBezTo>
                  <a:cubicBezTo>
                    <a:pt x="125" y="86"/>
                    <a:pt x="104" y="63"/>
                    <a:pt x="104" y="55"/>
                  </a:cubicBezTo>
                  <a:cubicBezTo>
                    <a:pt x="104" y="47"/>
                    <a:pt x="125" y="24"/>
                    <a:pt x="180" y="24"/>
                  </a:cubicBezTo>
                  <a:close/>
                  <a:moveTo>
                    <a:pt x="29" y="65"/>
                  </a:moveTo>
                  <a:cubicBezTo>
                    <a:pt x="79" y="65"/>
                    <a:pt x="79" y="65"/>
                    <a:pt x="79" y="65"/>
                  </a:cubicBezTo>
                  <a:cubicBezTo>
                    <a:pt x="80" y="113"/>
                    <a:pt x="89" y="146"/>
                    <a:pt x="101" y="170"/>
                  </a:cubicBezTo>
                  <a:cubicBezTo>
                    <a:pt x="66" y="146"/>
                    <a:pt x="33" y="119"/>
                    <a:pt x="29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4363863" y="2568359"/>
              <a:ext cx="1145269" cy="3182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bg2"/>
                  </a:solidFill>
                </a:rPr>
                <a:t>채택관심사</a:t>
              </a:r>
              <a:endParaRPr lang="en-US" sz="1600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47" name="그룹 46"/>
          <p:cNvGrpSpPr/>
          <p:nvPr/>
        </p:nvGrpSpPr>
        <p:grpSpPr>
          <a:xfrm>
            <a:off x="6506143" y="3068241"/>
            <a:ext cx="2143810" cy="1932384"/>
            <a:chOff x="6692183" y="2725341"/>
            <a:chExt cx="1563774" cy="1409552"/>
          </a:xfrm>
        </p:grpSpPr>
        <p:grpSp>
          <p:nvGrpSpPr>
            <p:cNvPr id="9" name="Group 8"/>
            <p:cNvGrpSpPr/>
            <p:nvPr/>
          </p:nvGrpSpPr>
          <p:grpSpPr>
            <a:xfrm>
              <a:off x="6692183" y="2725341"/>
              <a:ext cx="1563774" cy="1409552"/>
              <a:chOff x="6692183" y="2725341"/>
              <a:chExt cx="1563774" cy="1409552"/>
            </a:xfrm>
          </p:grpSpPr>
          <p:sp>
            <p:nvSpPr>
              <p:cNvPr id="51" name="Freeform 50"/>
              <p:cNvSpPr/>
              <p:nvPr/>
            </p:nvSpPr>
            <p:spPr>
              <a:xfrm>
                <a:off x="6692183" y="2725341"/>
                <a:ext cx="1407396" cy="1160808"/>
              </a:xfrm>
              <a:custGeom>
                <a:avLst/>
                <a:gdLst>
                  <a:gd name="connsiteX0" fmla="*/ 0 w 2266626"/>
                  <a:gd name="connsiteY0" fmla="*/ 186949 h 1869493"/>
                  <a:gd name="connsiteX1" fmla="*/ 186949 w 2266626"/>
                  <a:gd name="connsiteY1" fmla="*/ 0 h 1869493"/>
                  <a:gd name="connsiteX2" fmla="*/ 2079677 w 2266626"/>
                  <a:gd name="connsiteY2" fmla="*/ 0 h 1869493"/>
                  <a:gd name="connsiteX3" fmla="*/ 2266626 w 2266626"/>
                  <a:gd name="connsiteY3" fmla="*/ 186949 h 1869493"/>
                  <a:gd name="connsiteX4" fmla="*/ 2266626 w 2266626"/>
                  <a:gd name="connsiteY4" fmla="*/ 1682544 h 1869493"/>
                  <a:gd name="connsiteX5" fmla="*/ 2079677 w 2266626"/>
                  <a:gd name="connsiteY5" fmla="*/ 1869493 h 1869493"/>
                  <a:gd name="connsiteX6" fmla="*/ 186949 w 2266626"/>
                  <a:gd name="connsiteY6" fmla="*/ 1869493 h 1869493"/>
                  <a:gd name="connsiteX7" fmla="*/ 0 w 2266626"/>
                  <a:gd name="connsiteY7" fmla="*/ 1682544 h 1869493"/>
                  <a:gd name="connsiteX8" fmla="*/ 0 w 2266626"/>
                  <a:gd name="connsiteY8" fmla="*/ 186949 h 1869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66626" h="1869493">
                    <a:moveTo>
                      <a:pt x="0" y="186949"/>
                    </a:moveTo>
                    <a:cubicBezTo>
                      <a:pt x="0" y="83700"/>
                      <a:pt x="83700" y="0"/>
                      <a:pt x="186949" y="0"/>
                    </a:cubicBezTo>
                    <a:lnTo>
                      <a:pt x="2079677" y="0"/>
                    </a:lnTo>
                    <a:cubicBezTo>
                      <a:pt x="2182926" y="0"/>
                      <a:pt x="2266626" y="83700"/>
                      <a:pt x="2266626" y="186949"/>
                    </a:cubicBezTo>
                    <a:lnTo>
                      <a:pt x="2266626" y="1682544"/>
                    </a:lnTo>
                    <a:cubicBezTo>
                      <a:pt x="2266626" y="1785793"/>
                      <a:pt x="2182926" y="1869493"/>
                      <a:pt x="2079677" y="1869493"/>
                    </a:cubicBezTo>
                    <a:lnTo>
                      <a:pt x="186949" y="1869493"/>
                    </a:lnTo>
                    <a:cubicBezTo>
                      <a:pt x="83700" y="1869493"/>
                      <a:pt x="0" y="1785793"/>
                      <a:pt x="0" y="1682544"/>
                    </a:cubicBezTo>
                    <a:lnTo>
                      <a:pt x="0" y="186949"/>
                    </a:lnTo>
                    <a:close/>
                  </a:path>
                </a:pathLst>
              </a:custGeom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1127" tIns="121127" rIns="121127" bIns="521733" numCol="1" spcCol="1270" anchor="t" anchorCtr="0">
                <a:noAutofit/>
              </a:bodyPr>
              <a:lstStyle/>
              <a:p>
                <a:pPr marL="285750" lvl="1" indent="-285750" algn="l" defTabSz="18224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endParaRPr lang="en-US" sz="4100" kern="1200"/>
              </a:p>
              <a:p>
                <a:pPr marL="285750" lvl="1" indent="-285750" algn="l" defTabSz="18224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endParaRPr lang="en-US" sz="4100" kern="1200"/>
              </a:p>
            </p:txBody>
          </p:sp>
          <p:sp>
            <p:nvSpPr>
              <p:cNvPr id="53" name="Freeform 52"/>
              <p:cNvSpPr/>
              <p:nvPr/>
            </p:nvSpPr>
            <p:spPr>
              <a:xfrm>
                <a:off x="7004938" y="3637404"/>
                <a:ext cx="1251019" cy="497489"/>
              </a:xfrm>
              <a:custGeom>
                <a:avLst/>
                <a:gdLst>
                  <a:gd name="connsiteX0" fmla="*/ 0 w 2014779"/>
                  <a:gd name="connsiteY0" fmla="*/ 80121 h 801211"/>
                  <a:gd name="connsiteX1" fmla="*/ 80121 w 2014779"/>
                  <a:gd name="connsiteY1" fmla="*/ 0 h 801211"/>
                  <a:gd name="connsiteX2" fmla="*/ 1934658 w 2014779"/>
                  <a:gd name="connsiteY2" fmla="*/ 0 h 801211"/>
                  <a:gd name="connsiteX3" fmla="*/ 2014779 w 2014779"/>
                  <a:gd name="connsiteY3" fmla="*/ 80121 h 801211"/>
                  <a:gd name="connsiteX4" fmla="*/ 2014779 w 2014779"/>
                  <a:gd name="connsiteY4" fmla="*/ 721090 h 801211"/>
                  <a:gd name="connsiteX5" fmla="*/ 1934658 w 2014779"/>
                  <a:gd name="connsiteY5" fmla="*/ 801211 h 801211"/>
                  <a:gd name="connsiteX6" fmla="*/ 80121 w 2014779"/>
                  <a:gd name="connsiteY6" fmla="*/ 801211 h 801211"/>
                  <a:gd name="connsiteX7" fmla="*/ 0 w 2014779"/>
                  <a:gd name="connsiteY7" fmla="*/ 721090 h 801211"/>
                  <a:gd name="connsiteX8" fmla="*/ 0 w 2014779"/>
                  <a:gd name="connsiteY8" fmla="*/ 80121 h 801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14779" h="801211">
                    <a:moveTo>
                      <a:pt x="0" y="80121"/>
                    </a:moveTo>
                    <a:cubicBezTo>
                      <a:pt x="0" y="35871"/>
                      <a:pt x="35871" y="0"/>
                      <a:pt x="80121" y="0"/>
                    </a:cubicBezTo>
                    <a:lnTo>
                      <a:pt x="1934658" y="0"/>
                    </a:lnTo>
                    <a:cubicBezTo>
                      <a:pt x="1978908" y="0"/>
                      <a:pt x="2014779" y="35871"/>
                      <a:pt x="2014779" y="80121"/>
                    </a:cubicBezTo>
                    <a:lnTo>
                      <a:pt x="2014779" y="721090"/>
                    </a:lnTo>
                    <a:cubicBezTo>
                      <a:pt x="2014779" y="765340"/>
                      <a:pt x="1978908" y="801211"/>
                      <a:pt x="1934658" y="801211"/>
                    </a:cubicBezTo>
                    <a:lnTo>
                      <a:pt x="80121" y="801211"/>
                    </a:lnTo>
                    <a:cubicBezTo>
                      <a:pt x="35871" y="801211"/>
                      <a:pt x="0" y="765340"/>
                      <a:pt x="0" y="721090"/>
                    </a:cubicBezTo>
                    <a:lnTo>
                      <a:pt x="0" y="80121"/>
                    </a:lnTo>
                    <a:close/>
                  </a:path>
                </a:pathLst>
              </a:custGeom>
              <a:solidFill>
                <a:schemeClr val="accent3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1097" tIns="81887" rIns="111097" bIns="81887" numCol="1" spcCol="1270" anchor="ctr" anchorCtr="0">
                <a:noAutofit/>
              </a:bodyPr>
              <a:lstStyle/>
              <a:p>
                <a:pPr lvl="0" algn="ctr" defTabSz="2044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4600" kern="1200"/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7181939" y="3722655"/>
                <a:ext cx="948502" cy="3134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2000" b="1" dirty="0" smtClean="0">
                    <a:solidFill>
                      <a:schemeClr val="bg2"/>
                    </a:solidFill>
                  </a:rPr>
                  <a:t>가설설정</a:t>
                </a:r>
                <a:endParaRPr lang="en-US" sz="2000" b="1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38" name="Group 5"/>
            <p:cNvGrpSpPr/>
            <p:nvPr/>
          </p:nvGrpSpPr>
          <p:grpSpPr>
            <a:xfrm>
              <a:off x="7031939" y="2859745"/>
              <a:ext cx="683312" cy="702605"/>
              <a:chOff x="935938" y="4421845"/>
              <a:chExt cx="755703" cy="755703"/>
            </a:xfrm>
          </p:grpSpPr>
          <p:sp>
            <p:nvSpPr>
              <p:cNvPr id="39" name="Oval 11"/>
              <p:cNvSpPr/>
              <p:nvPr/>
            </p:nvSpPr>
            <p:spPr>
              <a:xfrm>
                <a:off x="935938" y="4421845"/>
                <a:ext cx="755703" cy="75570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25"/>
              <p:cNvSpPr>
                <a:spLocks noEditPoints="1"/>
              </p:cNvSpPr>
              <p:nvPr/>
            </p:nvSpPr>
            <p:spPr bwMode="auto">
              <a:xfrm>
                <a:off x="1089564" y="4618408"/>
                <a:ext cx="448449" cy="362576"/>
              </a:xfrm>
              <a:custGeom>
                <a:avLst/>
                <a:gdLst>
                  <a:gd name="T0" fmla="*/ 86 w 109"/>
                  <a:gd name="T1" fmla="*/ 88 h 88"/>
                  <a:gd name="T2" fmla="*/ 84 w 109"/>
                  <a:gd name="T3" fmla="*/ 44 h 88"/>
                  <a:gd name="T4" fmla="*/ 80 w 109"/>
                  <a:gd name="T5" fmla="*/ 71 h 88"/>
                  <a:gd name="T6" fmla="*/ 109 w 109"/>
                  <a:gd name="T7" fmla="*/ 0 h 88"/>
                  <a:gd name="T8" fmla="*/ 92 w 109"/>
                  <a:gd name="T9" fmla="*/ 33 h 88"/>
                  <a:gd name="T10" fmla="*/ 80 w 109"/>
                  <a:gd name="T11" fmla="*/ 25 h 88"/>
                  <a:gd name="T12" fmla="*/ 67 w 109"/>
                  <a:gd name="T13" fmla="*/ 68 h 88"/>
                  <a:gd name="T14" fmla="*/ 37 w 109"/>
                  <a:gd name="T15" fmla="*/ 73 h 88"/>
                  <a:gd name="T16" fmla="*/ 19 w 109"/>
                  <a:gd name="T17" fmla="*/ 63 h 88"/>
                  <a:gd name="T18" fmla="*/ 0 w 109"/>
                  <a:gd name="T19" fmla="*/ 56 h 88"/>
                  <a:gd name="T20" fmla="*/ 25 w 109"/>
                  <a:gd name="T21" fmla="*/ 48 h 88"/>
                  <a:gd name="T22" fmla="*/ 30 w 109"/>
                  <a:gd name="T23" fmla="*/ 57 h 88"/>
                  <a:gd name="T24" fmla="*/ 44 w 109"/>
                  <a:gd name="T25" fmla="*/ 29 h 88"/>
                  <a:gd name="T26" fmla="*/ 66 w 109"/>
                  <a:gd name="T27" fmla="*/ 50 h 88"/>
                  <a:gd name="T28" fmla="*/ 68 w 109"/>
                  <a:gd name="T29" fmla="*/ 18 h 88"/>
                  <a:gd name="T30" fmla="*/ 78 w 109"/>
                  <a:gd name="T31" fmla="*/ 12 h 88"/>
                  <a:gd name="T32" fmla="*/ 90 w 109"/>
                  <a:gd name="T33" fmla="*/ 1 h 88"/>
                  <a:gd name="T34" fmla="*/ 22 w 109"/>
                  <a:gd name="T35" fmla="*/ 88 h 88"/>
                  <a:gd name="T36" fmla="*/ 29 w 109"/>
                  <a:gd name="T37" fmla="*/ 80 h 88"/>
                  <a:gd name="T38" fmla="*/ 22 w 109"/>
                  <a:gd name="T39" fmla="*/ 79 h 88"/>
                  <a:gd name="T40" fmla="*/ 11 w 109"/>
                  <a:gd name="T41" fmla="*/ 88 h 88"/>
                  <a:gd name="T42" fmla="*/ 17 w 109"/>
                  <a:gd name="T43" fmla="*/ 71 h 88"/>
                  <a:gd name="T44" fmla="*/ 11 w 109"/>
                  <a:gd name="T45" fmla="*/ 73 h 88"/>
                  <a:gd name="T46" fmla="*/ 34 w 109"/>
                  <a:gd name="T47" fmla="*/ 88 h 88"/>
                  <a:gd name="T48" fmla="*/ 40 w 109"/>
                  <a:gd name="T49" fmla="*/ 79 h 88"/>
                  <a:gd name="T50" fmla="*/ 34 w 109"/>
                  <a:gd name="T51" fmla="*/ 80 h 88"/>
                  <a:gd name="T52" fmla="*/ 45 w 109"/>
                  <a:gd name="T53" fmla="*/ 88 h 88"/>
                  <a:gd name="T54" fmla="*/ 52 w 109"/>
                  <a:gd name="T55" fmla="*/ 63 h 88"/>
                  <a:gd name="T56" fmla="*/ 45 w 109"/>
                  <a:gd name="T57" fmla="*/ 69 h 88"/>
                  <a:gd name="T58" fmla="*/ 57 w 109"/>
                  <a:gd name="T59" fmla="*/ 88 h 88"/>
                  <a:gd name="T60" fmla="*/ 63 w 109"/>
                  <a:gd name="T61" fmla="*/ 73 h 88"/>
                  <a:gd name="T62" fmla="*/ 57 w 109"/>
                  <a:gd name="T63" fmla="*/ 88 h 88"/>
                  <a:gd name="T64" fmla="*/ 75 w 109"/>
                  <a:gd name="T65" fmla="*/ 88 h 88"/>
                  <a:gd name="T66" fmla="*/ 68 w 109"/>
                  <a:gd name="T67" fmla="*/ 75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09" h="88">
                    <a:moveTo>
                      <a:pt x="80" y="88"/>
                    </a:moveTo>
                    <a:cubicBezTo>
                      <a:pt x="86" y="88"/>
                      <a:pt x="86" y="88"/>
                      <a:pt x="86" y="88"/>
                    </a:cubicBezTo>
                    <a:cubicBezTo>
                      <a:pt x="86" y="44"/>
                      <a:pt x="86" y="44"/>
                      <a:pt x="86" y="44"/>
                    </a:cubicBezTo>
                    <a:cubicBezTo>
                      <a:pt x="84" y="44"/>
                      <a:pt x="84" y="44"/>
                      <a:pt x="84" y="44"/>
                    </a:cubicBezTo>
                    <a:cubicBezTo>
                      <a:pt x="82" y="70"/>
                      <a:pt x="82" y="70"/>
                      <a:pt x="82" y="70"/>
                    </a:cubicBezTo>
                    <a:cubicBezTo>
                      <a:pt x="80" y="71"/>
                      <a:pt x="80" y="71"/>
                      <a:pt x="80" y="71"/>
                    </a:cubicBezTo>
                    <a:cubicBezTo>
                      <a:pt x="80" y="88"/>
                      <a:pt x="80" y="88"/>
                      <a:pt x="80" y="88"/>
                    </a:cubicBezTo>
                    <a:close/>
                    <a:moveTo>
                      <a:pt x="109" y="0"/>
                    </a:moveTo>
                    <a:cubicBezTo>
                      <a:pt x="100" y="17"/>
                      <a:pt x="100" y="17"/>
                      <a:pt x="100" y="17"/>
                    </a:cubicBezTo>
                    <a:cubicBezTo>
                      <a:pt x="92" y="33"/>
                      <a:pt x="92" y="33"/>
                      <a:pt x="92" y="33"/>
                    </a:cubicBezTo>
                    <a:cubicBezTo>
                      <a:pt x="84" y="22"/>
                      <a:pt x="84" y="22"/>
                      <a:pt x="84" y="22"/>
                    </a:cubicBezTo>
                    <a:cubicBezTo>
                      <a:pt x="80" y="25"/>
                      <a:pt x="80" y="25"/>
                      <a:pt x="80" y="25"/>
                    </a:cubicBezTo>
                    <a:cubicBezTo>
                      <a:pt x="77" y="64"/>
                      <a:pt x="77" y="64"/>
                      <a:pt x="77" y="64"/>
                    </a:cubicBezTo>
                    <a:cubicBezTo>
                      <a:pt x="67" y="68"/>
                      <a:pt x="67" y="68"/>
                      <a:pt x="67" y="68"/>
                    </a:cubicBezTo>
                    <a:cubicBezTo>
                      <a:pt x="48" y="50"/>
                      <a:pt x="48" y="50"/>
                      <a:pt x="48" y="50"/>
                    </a:cubicBezTo>
                    <a:cubicBezTo>
                      <a:pt x="37" y="73"/>
                      <a:pt x="37" y="73"/>
                      <a:pt x="37" y="73"/>
                    </a:cubicBezTo>
                    <a:cubicBezTo>
                      <a:pt x="26" y="73"/>
                      <a:pt x="26" y="73"/>
                      <a:pt x="26" y="73"/>
                    </a:cubicBezTo>
                    <a:cubicBezTo>
                      <a:pt x="19" y="63"/>
                      <a:pt x="19" y="63"/>
                      <a:pt x="19" y="63"/>
                    </a:cubicBezTo>
                    <a:cubicBezTo>
                      <a:pt x="4" y="67"/>
                      <a:pt x="4" y="67"/>
                      <a:pt x="4" y="67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20" y="50"/>
                      <a:pt x="20" y="50"/>
                      <a:pt x="20" y="50"/>
                    </a:cubicBezTo>
                    <a:cubicBezTo>
                      <a:pt x="25" y="48"/>
                      <a:pt x="25" y="48"/>
                      <a:pt x="25" y="48"/>
                    </a:cubicBezTo>
                    <a:cubicBezTo>
                      <a:pt x="27" y="52"/>
                      <a:pt x="27" y="52"/>
                      <a:pt x="27" y="52"/>
                    </a:cubicBezTo>
                    <a:cubicBezTo>
                      <a:pt x="30" y="57"/>
                      <a:pt x="30" y="57"/>
                      <a:pt x="30" y="57"/>
                    </a:cubicBezTo>
                    <a:cubicBezTo>
                      <a:pt x="40" y="37"/>
                      <a:pt x="40" y="37"/>
                      <a:pt x="40" y="37"/>
                    </a:cubicBezTo>
                    <a:cubicBezTo>
                      <a:pt x="44" y="29"/>
                      <a:pt x="44" y="29"/>
                      <a:pt x="44" y="29"/>
                    </a:cubicBezTo>
                    <a:cubicBezTo>
                      <a:pt x="50" y="35"/>
                      <a:pt x="50" y="35"/>
                      <a:pt x="50" y="35"/>
                    </a:cubicBezTo>
                    <a:cubicBezTo>
                      <a:pt x="66" y="50"/>
                      <a:pt x="66" y="50"/>
                      <a:pt x="66" y="50"/>
                    </a:cubicBezTo>
                    <a:cubicBezTo>
                      <a:pt x="68" y="21"/>
                      <a:pt x="68" y="21"/>
                      <a:pt x="68" y="21"/>
                    </a:cubicBezTo>
                    <a:cubicBezTo>
                      <a:pt x="68" y="18"/>
                      <a:pt x="68" y="18"/>
                      <a:pt x="68" y="18"/>
                    </a:cubicBezTo>
                    <a:cubicBezTo>
                      <a:pt x="71" y="16"/>
                      <a:pt x="71" y="16"/>
                      <a:pt x="71" y="16"/>
                    </a:cubicBezTo>
                    <a:cubicBezTo>
                      <a:pt x="78" y="12"/>
                      <a:pt x="78" y="12"/>
                      <a:pt x="78" y="12"/>
                    </a:cubicBezTo>
                    <a:cubicBezTo>
                      <a:pt x="72" y="2"/>
                      <a:pt x="72" y="2"/>
                      <a:pt x="72" y="2"/>
                    </a:cubicBezTo>
                    <a:cubicBezTo>
                      <a:pt x="90" y="1"/>
                      <a:pt x="90" y="1"/>
                      <a:pt x="90" y="1"/>
                    </a:cubicBezTo>
                    <a:cubicBezTo>
                      <a:pt x="109" y="0"/>
                      <a:pt x="109" y="0"/>
                      <a:pt x="109" y="0"/>
                    </a:cubicBezTo>
                    <a:close/>
                    <a:moveTo>
                      <a:pt x="22" y="88"/>
                    </a:moveTo>
                    <a:cubicBezTo>
                      <a:pt x="24" y="88"/>
                      <a:pt x="27" y="88"/>
                      <a:pt x="29" y="88"/>
                    </a:cubicBezTo>
                    <a:cubicBezTo>
                      <a:pt x="29" y="80"/>
                      <a:pt x="29" y="80"/>
                      <a:pt x="29" y="80"/>
                    </a:cubicBezTo>
                    <a:cubicBezTo>
                      <a:pt x="23" y="81"/>
                      <a:pt x="23" y="81"/>
                      <a:pt x="23" y="81"/>
                    </a:cubicBezTo>
                    <a:cubicBezTo>
                      <a:pt x="22" y="79"/>
                      <a:pt x="22" y="79"/>
                      <a:pt x="22" y="79"/>
                    </a:cubicBezTo>
                    <a:cubicBezTo>
                      <a:pt x="22" y="88"/>
                      <a:pt x="22" y="88"/>
                      <a:pt x="22" y="88"/>
                    </a:cubicBezTo>
                    <a:close/>
                    <a:moveTo>
                      <a:pt x="11" y="88"/>
                    </a:moveTo>
                    <a:cubicBezTo>
                      <a:pt x="17" y="88"/>
                      <a:pt x="17" y="88"/>
                      <a:pt x="17" y="88"/>
                    </a:cubicBezTo>
                    <a:cubicBezTo>
                      <a:pt x="17" y="71"/>
                      <a:pt x="17" y="71"/>
                      <a:pt x="17" y="71"/>
                    </a:cubicBezTo>
                    <a:cubicBezTo>
                      <a:pt x="17" y="71"/>
                      <a:pt x="17" y="71"/>
                      <a:pt x="17" y="71"/>
                    </a:cubicBezTo>
                    <a:cubicBezTo>
                      <a:pt x="11" y="73"/>
                      <a:pt x="11" y="73"/>
                      <a:pt x="11" y="73"/>
                    </a:cubicBezTo>
                    <a:cubicBezTo>
                      <a:pt x="11" y="88"/>
                      <a:pt x="11" y="88"/>
                      <a:pt x="11" y="88"/>
                    </a:cubicBezTo>
                    <a:close/>
                    <a:moveTo>
                      <a:pt x="34" y="88"/>
                    </a:moveTo>
                    <a:cubicBezTo>
                      <a:pt x="36" y="88"/>
                      <a:pt x="38" y="88"/>
                      <a:pt x="40" y="88"/>
                    </a:cubicBezTo>
                    <a:cubicBezTo>
                      <a:pt x="40" y="79"/>
                      <a:pt x="40" y="79"/>
                      <a:pt x="40" y="79"/>
                    </a:cubicBezTo>
                    <a:cubicBezTo>
                      <a:pt x="40" y="80"/>
                      <a:pt x="40" y="80"/>
                      <a:pt x="40" y="80"/>
                    </a:cubicBezTo>
                    <a:cubicBezTo>
                      <a:pt x="34" y="80"/>
                      <a:pt x="34" y="80"/>
                      <a:pt x="34" y="80"/>
                    </a:cubicBezTo>
                    <a:cubicBezTo>
                      <a:pt x="34" y="88"/>
                      <a:pt x="34" y="88"/>
                      <a:pt x="34" y="88"/>
                    </a:cubicBezTo>
                    <a:close/>
                    <a:moveTo>
                      <a:pt x="45" y="88"/>
                    </a:moveTo>
                    <a:cubicBezTo>
                      <a:pt x="47" y="88"/>
                      <a:pt x="50" y="88"/>
                      <a:pt x="52" y="88"/>
                    </a:cubicBezTo>
                    <a:cubicBezTo>
                      <a:pt x="52" y="63"/>
                      <a:pt x="52" y="63"/>
                      <a:pt x="52" y="63"/>
                    </a:cubicBezTo>
                    <a:cubicBezTo>
                      <a:pt x="49" y="60"/>
                      <a:pt x="49" y="60"/>
                      <a:pt x="49" y="60"/>
                    </a:cubicBezTo>
                    <a:cubicBezTo>
                      <a:pt x="45" y="69"/>
                      <a:pt x="45" y="69"/>
                      <a:pt x="45" y="69"/>
                    </a:cubicBezTo>
                    <a:cubicBezTo>
                      <a:pt x="45" y="88"/>
                      <a:pt x="45" y="88"/>
                      <a:pt x="45" y="88"/>
                    </a:cubicBezTo>
                    <a:close/>
                    <a:moveTo>
                      <a:pt x="57" y="88"/>
                    </a:moveTo>
                    <a:cubicBezTo>
                      <a:pt x="59" y="88"/>
                      <a:pt x="61" y="88"/>
                      <a:pt x="63" y="88"/>
                    </a:cubicBezTo>
                    <a:cubicBezTo>
                      <a:pt x="63" y="73"/>
                      <a:pt x="63" y="73"/>
                      <a:pt x="63" y="73"/>
                    </a:cubicBezTo>
                    <a:cubicBezTo>
                      <a:pt x="57" y="67"/>
                      <a:pt x="57" y="67"/>
                      <a:pt x="57" y="67"/>
                    </a:cubicBezTo>
                    <a:cubicBezTo>
                      <a:pt x="57" y="88"/>
                      <a:pt x="57" y="88"/>
                      <a:pt x="57" y="88"/>
                    </a:cubicBezTo>
                    <a:close/>
                    <a:moveTo>
                      <a:pt x="68" y="88"/>
                    </a:moveTo>
                    <a:cubicBezTo>
                      <a:pt x="70" y="88"/>
                      <a:pt x="73" y="88"/>
                      <a:pt x="75" y="88"/>
                    </a:cubicBezTo>
                    <a:cubicBezTo>
                      <a:pt x="75" y="72"/>
                      <a:pt x="75" y="72"/>
                      <a:pt x="75" y="72"/>
                    </a:cubicBezTo>
                    <a:cubicBezTo>
                      <a:pt x="68" y="75"/>
                      <a:pt x="68" y="75"/>
                      <a:pt x="68" y="75"/>
                    </a:cubicBezTo>
                    <a:lnTo>
                      <a:pt x="68" y="8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49" name="그룹 48"/>
          <p:cNvGrpSpPr/>
          <p:nvPr/>
        </p:nvGrpSpPr>
        <p:grpSpPr>
          <a:xfrm>
            <a:off x="9300558" y="3914871"/>
            <a:ext cx="2491392" cy="1967575"/>
            <a:chOff x="9176733" y="2495646"/>
            <a:chExt cx="1784811" cy="1409553"/>
          </a:xfrm>
        </p:grpSpPr>
        <p:grpSp>
          <p:nvGrpSpPr>
            <p:cNvPr id="10" name="Group 9"/>
            <p:cNvGrpSpPr/>
            <p:nvPr/>
          </p:nvGrpSpPr>
          <p:grpSpPr>
            <a:xfrm>
              <a:off x="9176733" y="2495646"/>
              <a:ext cx="1784811" cy="1409553"/>
              <a:chOff x="9195783" y="2476596"/>
              <a:chExt cx="1784811" cy="1409553"/>
            </a:xfrm>
          </p:grpSpPr>
          <p:sp>
            <p:nvSpPr>
              <p:cNvPr id="54" name="Freeform 53"/>
              <p:cNvSpPr/>
              <p:nvPr/>
            </p:nvSpPr>
            <p:spPr>
              <a:xfrm>
                <a:off x="9195783" y="2725341"/>
                <a:ext cx="1407397" cy="1160808"/>
              </a:xfrm>
              <a:custGeom>
                <a:avLst/>
                <a:gdLst>
                  <a:gd name="connsiteX0" fmla="*/ 0 w 2266626"/>
                  <a:gd name="connsiteY0" fmla="*/ 186949 h 1869493"/>
                  <a:gd name="connsiteX1" fmla="*/ 186949 w 2266626"/>
                  <a:gd name="connsiteY1" fmla="*/ 0 h 1869493"/>
                  <a:gd name="connsiteX2" fmla="*/ 2079677 w 2266626"/>
                  <a:gd name="connsiteY2" fmla="*/ 0 h 1869493"/>
                  <a:gd name="connsiteX3" fmla="*/ 2266626 w 2266626"/>
                  <a:gd name="connsiteY3" fmla="*/ 186949 h 1869493"/>
                  <a:gd name="connsiteX4" fmla="*/ 2266626 w 2266626"/>
                  <a:gd name="connsiteY4" fmla="*/ 1682544 h 1869493"/>
                  <a:gd name="connsiteX5" fmla="*/ 2079677 w 2266626"/>
                  <a:gd name="connsiteY5" fmla="*/ 1869493 h 1869493"/>
                  <a:gd name="connsiteX6" fmla="*/ 186949 w 2266626"/>
                  <a:gd name="connsiteY6" fmla="*/ 1869493 h 1869493"/>
                  <a:gd name="connsiteX7" fmla="*/ 0 w 2266626"/>
                  <a:gd name="connsiteY7" fmla="*/ 1682544 h 1869493"/>
                  <a:gd name="connsiteX8" fmla="*/ 0 w 2266626"/>
                  <a:gd name="connsiteY8" fmla="*/ 186949 h 1869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66626" h="1869493">
                    <a:moveTo>
                      <a:pt x="0" y="186949"/>
                    </a:moveTo>
                    <a:cubicBezTo>
                      <a:pt x="0" y="83700"/>
                      <a:pt x="83700" y="0"/>
                      <a:pt x="186949" y="0"/>
                    </a:cubicBezTo>
                    <a:lnTo>
                      <a:pt x="2079677" y="0"/>
                    </a:lnTo>
                    <a:cubicBezTo>
                      <a:pt x="2182926" y="0"/>
                      <a:pt x="2266626" y="83700"/>
                      <a:pt x="2266626" y="186949"/>
                    </a:cubicBezTo>
                    <a:lnTo>
                      <a:pt x="2266626" y="1682544"/>
                    </a:lnTo>
                    <a:cubicBezTo>
                      <a:pt x="2266626" y="1785793"/>
                      <a:pt x="2182926" y="1869493"/>
                      <a:pt x="2079677" y="1869493"/>
                    </a:cubicBezTo>
                    <a:lnTo>
                      <a:pt x="186949" y="1869493"/>
                    </a:lnTo>
                    <a:cubicBezTo>
                      <a:pt x="83700" y="1869493"/>
                      <a:pt x="0" y="1785793"/>
                      <a:pt x="0" y="1682544"/>
                    </a:cubicBezTo>
                    <a:lnTo>
                      <a:pt x="0" y="186949"/>
                    </a:lnTo>
                    <a:close/>
                  </a:path>
                </a:pathLst>
              </a:custGeom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1127" tIns="521733" rIns="121127" bIns="121127" numCol="1" spcCol="1270" anchor="t" anchorCtr="0">
                <a:noAutofit/>
              </a:bodyPr>
              <a:lstStyle/>
              <a:p>
                <a:pPr marL="285750" lvl="1" indent="-285750" algn="l" defTabSz="18224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endParaRPr lang="en-US" sz="4100" kern="1200"/>
              </a:p>
              <a:p>
                <a:pPr marL="285750" lvl="1" indent="-285750" algn="l" defTabSz="18224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endParaRPr lang="en-US" sz="4100" kern="1200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9353551" y="2476596"/>
                <a:ext cx="1571624" cy="497489"/>
              </a:xfrm>
              <a:custGeom>
                <a:avLst/>
                <a:gdLst>
                  <a:gd name="connsiteX0" fmla="*/ 0 w 2014779"/>
                  <a:gd name="connsiteY0" fmla="*/ 80121 h 801211"/>
                  <a:gd name="connsiteX1" fmla="*/ 80121 w 2014779"/>
                  <a:gd name="connsiteY1" fmla="*/ 0 h 801211"/>
                  <a:gd name="connsiteX2" fmla="*/ 1934658 w 2014779"/>
                  <a:gd name="connsiteY2" fmla="*/ 0 h 801211"/>
                  <a:gd name="connsiteX3" fmla="*/ 2014779 w 2014779"/>
                  <a:gd name="connsiteY3" fmla="*/ 80121 h 801211"/>
                  <a:gd name="connsiteX4" fmla="*/ 2014779 w 2014779"/>
                  <a:gd name="connsiteY4" fmla="*/ 721090 h 801211"/>
                  <a:gd name="connsiteX5" fmla="*/ 1934658 w 2014779"/>
                  <a:gd name="connsiteY5" fmla="*/ 801211 h 801211"/>
                  <a:gd name="connsiteX6" fmla="*/ 80121 w 2014779"/>
                  <a:gd name="connsiteY6" fmla="*/ 801211 h 801211"/>
                  <a:gd name="connsiteX7" fmla="*/ 0 w 2014779"/>
                  <a:gd name="connsiteY7" fmla="*/ 721090 h 801211"/>
                  <a:gd name="connsiteX8" fmla="*/ 0 w 2014779"/>
                  <a:gd name="connsiteY8" fmla="*/ 80121 h 801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14779" h="801211">
                    <a:moveTo>
                      <a:pt x="0" y="80121"/>
                    </a:moveTo>
                    <a:cubicBezTo>
                      <a:pt x="0" y="35871"/>
                      <a:pt x="35871" y="0"/>
                      <a:pt x="80121" y="0"/>
                    </a:cubicBezTo>
                    <a:lnTo>
                      <a:pt x="1934658" y="0"/>
                    </a:lnTo>
                    <a:cubicBezTo>
                      <a:pt x="1978908" y="0"/>
                      <a:pt x="2014779" y="35871"/>
                      <a:pt x="2014779" y="80121"/>
                    </a:cubicBezTo>
                    <a:lnTo>
                      <a:pt x="2014779" y="721090"/>
                    </a:lnTo>
                    <a:cubicBezTo>
                      <a:pt x="2014779" y="765340"/>
                      <a:pt x="1978908" y="801211"/>
                      <a:pt x="1934658" y="801211"/>
                    </a:cubicBezTo>
                    <a:lnTo>
                      <a:pt x="80121" y="801211"/>
                    </a:lnTo>
                    <a:cubicBezTo>
                      <a:pt x="35871" y="801211"/>
                      <a:pt x="0" y="765340"/>
                      <a:pt x="0" y="721090"/>
                    </a:cubicBezTo>
                    <a:lnTo>
                      <a:pt x="0" y="80121"/>
                    </a:lnTo>
                    <a:close/>
                  </a:path>
                </a:pathLst>
              </a:custGeom>
              <a:solidFill>
                <a:schemeClr val="accent4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1097" tIns="81887" rIns="111097" bIns="81887" numCol="1" spcCol="1270" anchor="ctr" anchorCtr="0">
                <a:noAutofit/>
              </a:bodyPr>
              <a:lstStyle/>
              <a:p>
                <a:pPr lvl="0" algn="ctr" defTabSz="2044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4600" kern="1200"/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9287502" y="2556063"/>
                <a:ext cx="169309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1600" b="1" dirty="0" smtClean="0">
                    <a:solidFill>
                      <a:schemeClr val="bg2"/>
                    </a:solidFill>
                  </a:rPr>
                  <a:t>분석결과와 의미</a:t>
                </a:r>
                <a:endParaRPr lang="en-US" sz="1600" b="1" dirty="0">
                  <a:solidFill>
                    <a:schemeClr val="bg2"/>
                  </a:solidFill>
                </a:endParaRPr>
              </a:p>
            </p:txBody>
          </p:sp>
        </p:grpSp>
        <p:sp>
          <p:nvSpPr>
            <p:cNvPr id="48" name="AutoShape 46"/>
            <p:cNvSpPr>
              <a:spLocks/>
            </p:cNvSpPr>
            <p:nvPr/>
          </p:nvSpPr>
          <p:spPr bwMode="auto">
            <a:xfrm>
              <a:off x="9597883" y="3075039"/>
              <a:ext cx="584342" cy="58434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874" y="17549"/>
                  </a:moveTo>
                  <a:cubicBezTo>
                    <a:pt x="15513" y="17549"/>
                    <a:pt x="14343" y="15612"/>
                    <a:pt x="13809" y="12825"/>
                  </a:cubicBezTo>
                  <a:lnTo>
                    <a:pt x="15524" y="12825"/>
                  </a:lnTo>
                  <a:cubicBezTo>
                    <a:pt x="17038" y="12825"/>
                    <a:pt x="18224" y="11343"/>
                    <a:pt x="18224" y="9450"/>
                  </a:cubicBezTo>
                  <a:cubicBezTo>
                    <a:pt x="18224" y="7558"/>
                    <a:pt x="17038" y="6075"/>
                    <a:pt x="15524" y="6075"/>
                  </a:cubicBezTo>
                  <a:lnTo>
                    <a:pt x="13809" y="6075"/>
                  </a:lnTo>
                  <a:cubicBezTo>
                    <a:pt x="14343" y="3289"/>
                    <a:pt x="15513" y="1350"/>
                    <a:pt x="16874" y="1350"/>
                  </a:cubicBezTo>
                  <a:cubicBezTo>
                    <a:pt x="18739" y="1350"/>
                    <a:pt x="20249" y="4976"/>
                    <a:pt x="20249" y="9450"/>
                  </a:cubicBezTo>
                  <a:cubicBezTo>
                    <a:pt x="20249" y="13923"/>
                    <a:pt x="18739" y="17549"/>
                    <a:pt x="16874" y="17549"/>
                  </a:cubicBezTo>
                  <a:moveTo>
                    <a:pt x="8926" y="11482"/>
                  </a:moveTo>
                  <a:lnTo>
                    <a:pt x="8774" y="11482"/>
                  </a:lnTo>
                  <a:lnTo>
                    <a:pt x="8774" y="11475"/>
                  </a:lnTo>
                  <a:cubicBezTo>
                    <a:pt x="8028" y="11475"/>
                    <a:pt x="7424" y="10569"/>
                    <a:pt x="7424" y="9450"/>
                  </a:cubicBezTo>
                  <a:cubicBezTo>
                    <a:pt x="7424" y="8332"/>
                    <a:pt x="8028" y="7425"/>
                    <a:pt x="8774" y="7425"/>
                  </a:cubicBezTo>
                  <a:lnTo>
                    <a:pt x="8926" y="7425"/>
                  </a:lnTo>
                  <a:cubicBezTo>
                    <a:pt x="10200" y="7425"/>
                    <a:pt x="11391" y="6924"/>
                    <a:pt x="12441" y="6063"/>
                  </a:cubicBezTo>
                  <a:cubicBezTo>
                    <a:pt x="12248" y="7149"/>
                    <a:pt x="12149" y="8300"/>
                    <a:pt x="12149" y="9450"/>
                  </a:cubicBezTo>
                  <a:cubicBezTo>
                    <a:pt x="12149" y="10603"/>
                    <a:pt x="12248" y="11758"/>
                    <a:pt x="12442" y="12846"/>
                  </a:cubicBezTo>
                  <a:cubicBezTo>
                    <a:pt x="11393" y="11983"/>
                    <a:pt x="10200" y="11482"/>
                    <a:pt x="8926" y="11482"/>
                  </a:cubicBezTo>
                  <a:moveTo>
                    <a:pt x="8096" y="20249"/>
                  </a:moveTo>
                  <a:lnTo>
                    <a:pt x="5396" y="20249"/>
                  </a:lnTo>
                  <a:lnTo>
                    <a:pt x="5396" y="14175"/>
                  </a:lnTo>
                  <a:cubicBezTo>
                    <a:pt x="5396" y="13683"/>
                    <a:pt x="5264" y="13223"/>
                    <a:pt x="5033" y="12825"/>
                  </a:cubicBezTo>
                  <a:lnTo>
                    <a:pt x="5505" y="12825"/>
                  </a:lnTo>
                  <a:lnTo>
                    <a:pt x="5505" y="12832"/>
                  </a:lnTo>
                  <a:lnTo>
                    <a:pt x="7535" y="12832"/>
                  </a:lnTo>
                  <a:cubicBezTo>
                    <a:pt x="7463" y="13042"/>
                    <a:pt x="7421" y="13265"/>
                    <a:pt x="7421" y="13500"/>
                  </a:cubicBezTo>
                  <a:lnTo>
                    <a:pt x="7421" y="18225"/>
                  </a:lnTo>
                  <a:cubicBezTo>
                    <a:pt x="7421" y="18874"/>
                    <a:pt x="7784" y="19307"/>
                    <a:pt x="8001" y="19565"/>
                  </a:cubicBezTo>
                  <a:cubicBezTo>
                    <a:pt x="8031" y="19601"/>
                    <a:pt x="8065" y="19638"/>
                    <a:pt x="8096" y="19677"/>
                  </a:cubicBezTo>
                  <a:cubicBezTo>
                    <a:pt x="8096" y="19677"/>
                    <a:pt x="8096" y="20249"/>
                    <a:pt x="8096" y="20249"/>
                  </a:cubicBezTo>
                  <a:close/>
                  <a:moveTo>
                    <a:pt x="1349" y="9450"/>
                  </a:moveTo>
                  <a:cubicBezTo>
                    <a:pt x="1349" y="8332"/>
                    <a:pt x="1953" y="7425"/>
                    <a:pt x="2699" y="7425"/>
                  </a:cubicBezTo>
                  <a:lnTo>
                    <a:pt x="7434" y="7425"/>
                  </a:lnTo>
                  <a:cubicBezTo>
                    <a:pt x="7014" y="7916"/>
                    <a:pt x="6749" y="8631"/>
                    <a:pt x="6749" y="9450"/>
                  </a:cubicBezTo>
                  <a:cubicBezTo>
                    <a:pt x="6749" y="10270"/>
                    <a:pt x="7014" y="10984"/>
                    <a:pt x="7434" y="11475"/>
                  </a:cubicBezTo>
                  <a:lnTo>
                    <a:pt x="2699" y="11475"/>
                  </a:lnTo>
                  <a:cubicBezTo>
                    <a:pt x="1953" y="11475"/>
                    <a:pt x="1349" y="10569"/>
                    <a:pt x="1349" y="9450"/>
                  </a:cubicBezTo>
                  <a:moveTo>
                    <a:pt x="13499" y="9450"/>
                  </a:moveTo>
                  <a:cubicBezTo>
                    <a:pt x="13499" y="8749"/>
                    <a:pt x="13540" y="8073"/>
                    <a:pt x="13610" y="7425"/>
                  </a:cubicBezTo>
                  <a:lnTo>
                    <a:pt x="15524" y="7425"/>
                  </a:lnTo>
                  <a:cubicBezTo>
                    <a:pt x="16269" y="7425"/>
                    <a:pt x="16874" y="8332"/>
                    <a:pt x="16874" y="9450"/>
                  </a:cubicBezTo>
                  <a:cubicBezTo>
                    <a:pt x="16874" y="10569"/>
                    <a:pt x="16269" y="11475"/>
                    <a:pt x="15524" y="11475"/>
                  </a:cubicBezTo>
                  <a:lnTo>
                    <a:pt x="13610" y="11475"/>
                  </a:lnTo>
                  <a:cubicBezTo>
                    <a:pt x="13540" y="10826"/>
                    <a:pt x="13499" y="10151"/>
                    <a:pt x="13499" y="9450"/>
                  </a:cubicBezTo>
                  <a:moveTo>
                    <a:pt x="16874" y="0"/>
                  </a:moveTo>
                  <a:cubicBezTo>
                    <a:pt x="15489" y="0"/>
                    <a:pt x="14400" y="951"/>
                    <a:pt x="13618" y="2420"/>
                  </a:cubicBezTo>
                  <a:lnTo>
                    <a:pt x="13604" y="2412"/>
                  </a:lnTo>
                  <a:cubicBezTo>
                    <a:pt x="12469" y="4635"/>
                    <a:pt x="10778" y="6075"/>
                    <a:pt x="8926" y="6075"/>
                  </a:cubicBezTo>
                  <a:lnTo>
                    <a:pt x="8479" y="6075"/>
                  </a:lnTo>
                  <a:lnTo>
                    <a:pt x="5505" y="6075"/>
                  </a:lnTo>
                  <a:lnTo>
                    <a:pt x="2699" y="6075"/>
                  </a:lnTo>
                  <a:cubicBezTo>
                    <a:pt x="1185" y="6075"/>
                    <a:pt x="0" y="7558"/>
                    <a:pt x="0" y="9450"/>
                  </a:cubicBezTo>
                  <a:cubicBezTo>
                    <a:pt x="0" y="11343"/>
                    <a:pt x="1185" y="12825"/>
                    <a:pt x="2699" y="12825"/>
                  </a:cubicBezTo>
                  <a:cubicBezTo>
                    <a:pt x="3443" y="12827"/>
                    <a:pt x="4046" y="13430"/>
                    <a:pt x="4046" y="14175"/>
                  </a:cubicBezTo>
                  <a:lnTo>
                    <a:pt x="4046" y="20249"/>
                  </a:lnTo>
                  <a:cubicBezTo>
                    <a:pt x="4046" y="20996"/>
                    <a:pt x="4651" y="21599"/>
                    <a:pt x="5396" y="21599"/>
                  </a:cubicBezTo>
                  <a:lnTo>
                    <a:pt x="8096" y="21599"/>
                  </a:lnTo>
                  <a:cubicBezTo>
                    <a:pt x="8842" y="21599"/>
                    <a:pt x="9446" y="20996"/>
                    <a:pt x="9446" y="20249"/>
                  </a:cubicBezTo>
                  <a:lnTo>
                    <a:pt x="9446" y="19575"/>
                  </a:lnTo>
                  <a:cubicBezTo>
                    <a:pt x="9446" y="18900"/>
                    <a:pt x="8771" y="18598"/>
                    <a:pt x="8771" y="18225"/>
                  </a:cubicBezTo>
                  <a:lnTo>
                    <a:pt x="8771" y="13500"/>
                  </a:lnTo>
                  <a:cubicBezTo>
                    <a:pt x="8771" y="13484"/>
                    <a:pt x="8781" y="13473"/>
                    <a:pt x="8782" y="13458"/>
                  </a:cubicBezTo>
                  <a:cubicBezTo>
                    <a:pt x="8789" y="13361"/>
                    <a:pt x="8815" y="13271"/>
                    <a:pt x="8859" y="13191"/>
                  </a:cubicBezTo>
                  <a:cubicBezTo>
                    <a:pt x="8871" y="13169"/>
                    <a:pt x="8884" y="13151"/>
                    <a:pt x="8898" y="13132"/>
                  </a:cubicBezTo>
                  <a:cubicBezTo>
                    <a:pt x="8952" y="13051"/>
                    <a:pt x="9020" y="12985"/>
                    <a:pt x="9103" y="12934"/>
                  </a:cubicBezTo>
                  <a:cubicBezTo>
                    <a:pt x="9107" y="12931"/>
                    <a:pt x="9108" y="12927"/>
                    <a:pt x="9112" y="12925"/>
                  </a:cubicBezTo>
                  <a:cubicBezTo>
                    <a:pt x="9115" y="12925"/>
                    <a:pt x="9117" y="12922"/>
                    <a:pt x="9120" y="12922"/>
                  </a:cubicBezTo>
                  <a:cubicBezTo>
                    <a:pt x="9174" y="12892"/>
                    <a:pt x="9238" y="12885"/>
                    <a:pt x="9299" y="12868"/>
                  </a:cubicBezTo>
                  <a:cubicBezTo>
                    <a:pt x="11003" y="13049"/>
                    <a:pt x="12545" y="14424"/>
                    <a:pt x="13604" y="16495"/>
                  </a:cubicBezTo>
                  <a:lnTo>
                    <a:pt x="13621" y="16487"/>
                  </a:lnTo>
                  <a:cubicBezTo>
                    <a:pt x="14404" y="17950"/>
                    <a:pt x="15490" y="18900"/>
                    <a:pt x="16874" y="18900"/>
                  </a:cubicBezTo>
                  <a:cubicBezTo>
                    <a:pt x="19977" y="18900"/>
                    <a:pt x="21600" y="14145"/>
                    <a:pt x="21600" y="9450"/>
                  </a:cubicBezTo>
                  <a:cubicBezTo>
                    <a:pt x="21600" y="4754"/>
                    <a:pt x="19977" y="0"/>
                    <a:pt x="16874" y="0"/>
                  </a:cubicBezTo>
                </a:path>
              </a:pathLst>
            </a:custGeom>
            <a:solidFill>
              <a:srgbClr val="FFC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sp>
        <p:nvSpPr>
          <p:cNvPr id="50" name="Shape 49"/>
          <p:cNvSpPr/>
          <p:nvPr/>
        </p:nvSpPr>
        <p:spPr>
          <a:xfrm>
            <a:off x="7461840" y="3737721"/>
            <a:ext cx="2634660" cy="1609389"/>
          </a:xfrm>
          <a:prstGeom prst="leftCircularArrow">
            <a:avLst>
              <a:gd name="adj1" fmla="val 1408"/>
              <a:gd name="adj2" fmla="val 309429"/>
              <a:gd name="adj3" fmla="val 4652466"/>
              <a:gd name="adj4" fmla="val 9024489"/>
              <a:gd name="adj5" fmla="val 2975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4574604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각 삼각형 4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각 삼각형 3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788355" y="287214"/>
            <a:ext cx="8615290" cy="801226"/>
          </a:xfrm>
        </p:spPr>
        <p:txBody>
          <a:bodyPr/>
          <a:lstStyle/>
          <a:p>
            <a:r>
              <a:rPr lang="en-US" altLang="ko-KR" b="1" dirty="0">
                <a:latin typeface="-윤고딕340" pitchFamily="18" charset="-127"/>
                <a:ea typeface="-윤고딕340" pitchFamily="18" charset="-127"/>
              </a:rPr>
              <a:t>Regression </a:t>
            </a:r>
            <a:r>
              <a:rPr lang="ko-KR" altLang="en-US" b="1" dirty="0">
                <a:latin typeface="-윤고딕340" pitchFamily="18" charset="-127"/>
                <a:ea typeface="-윤고딕340" pitchFamily="18" charset="-127"/>
              </a:rPr>
              <a:t>결과 도출</a:t>
            </a:r>
            <a:endParaRPr lang="ko-KR" altLang="en-US" dirty="0"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직각 삼각형 5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6220557" y="1676400"/>
            <a:ext cx="5638067" cy="1638300"/>
            <a:chOff x="6220557" y="1676400"/>
            <a:chExt cx="5638067" cy="1638300"/>
          </a:xfrm>
        </p:grpSpPr>
        <p:sp>
          <p:nvSpPr>
            <p:cNvPr id="8" name="Rectangle 5"/>
            <p:cNvSpPr/>
            <p:nvPr/>
          </p:nvSpPr>
          <p:spPr>
            <a:xfrm>
              <a:off x="6220557" y="1676400"/>
              <a:ext cx="5638067" cy="16383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10"/>
            <p:cNvSpPr/>
            <p:nvPr/>
          </p:nvSpPr>
          <p:spPr>
            <a:xfrm>
              <a:off x="6633549" y="1969952"/>
              <a:ext cx="914400" cy="953307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16"/>
            <p:cNvSpPr>
              <a:spLocks noEditPoints="1"/>
            </p:cNvSpPr>
            <p:nvPr/>
          </p:nvSpPr>
          <p:spPr bwMode="auto">
            <a:xfrm>
              <a:off x="6866524" y="2254081"/>
              <a:ext cx="448449" cy="378003"/>
            </a:xfrm>
            <a:custGeom>
              <a:avLst/>
              <a:gdLst>
                <a:gd name="T0" fmla="*/ 86 w 109"/>
                <a:gd name="T1" fmla="*/ 88 h 88"/>
                <a:gd name="T2" fmla="*/ 84 w 109"/>
                <a:gd name="T3" fmla="*/ 44 h 88"/>
                <a:gd name="T4" fmla="*/ 80 w 109"/>
                <a:gd name="T5" fmla="*/ 71 h 88"/>
                <a:gd name="T6" fmla="*/ 109 w 109"/>
                <a:gd name="T7" fmla="*/ 0 h 88"/>
                <a:gd name="T8" fmla="*/ 92 w 109"/>
                <a:gd name="T9" fmla="*/ 33 h 88"/>
                <a:gd name="T10" fmla="*/ 80 w 109"/>
                <a:gd name="T11" fmla="*/ 25 h 88"/>
                <a:gd name="T12" fmla="*/ 67 w 109"/>
                <a:gd name="T13" fmla="*/ 68 h 88"/>
                <a:gd name="T14" fmla="*/ 37 w 109"/>
                <a:gd name="T15" fmla="*/ 73 h 88"/>
                <a:gd name="T16" fmla="*/ 19 w 109"/>
                <a:gd name="T17" fmla="*/ 63 h 88"/>
                <a:gd name="T18" fmla="*/ 0 w 109"/>
                <a:gd name="T19" fmla="*/ 56 h 88"/>
                <a:gd name="T20" fmla="*/ 25 w 109"/>
                <a:gd name="T21" fmla="*/ 48 h 88"/>
                <a:gd name="T22" fmla="*/ 30 w 109"/>
                <a:gd name="T23" fmla="*/ 57 h 88"/>
                <a:gd name="T24" fmla="*/ 44 w 109"/>
                <a:gd name="T25" fmla="*/ 29 h 88"/>
                <a:gd name="T26" fmla="*/ 66 w 109"/>
                <a:gd name="T27" fmla="*/ 50 h 88"/>
                <a:gd name="T28" fmla="*/ 68 w 109"/>
                <a:gd name="T29" fmla="*/ 18 h 88"/>
                <a:gd name="T30" fmla="*/ 78 w 109"/>
                <a:gd name="T31" fmla="*/ 12 h 88"/>
                <a:gd name="T32" fmla="*/ 90 w 109"/>
                <a:gd name="T33" fmla="*/ 1 h 88"/>
                <a:gd name="T34" fmla="*/ 22 w 109"/>
                <a:gd name="T35" fmla="*/ 88 h 88"/>
                <a:gd name="T36" fmla="*/ 29 w 109"/>
                <a:gd name="T37" fmla="*/ 80 h 88"/>
                <a:gd name="T38" fmla="*/ 22 w 109"/>
                <a:gd name="T39" fmla="*/ 79 h 88"/>
                <a:gd name="T40" fmla="*/ 11 w 109"/>
                <a:gd name="T41" fmla="*/ 88 h 88"/>
                <a:gd name="T42" fmla="*/ 17 w 109"/>
                <a:gd name="T43" fmla="*/ 71 h 88"/>
                <a:gd name="T44" fmla="*/ 11 w 109"/>
                <a:gd name="T45" fmla="*/ 73 h 88"/>
                <a:gd name="T46" fmla="*/ 34 w 109"/>
                <a:gd name="T47" fmla="*/ 88 h 88"/>
                <a:gd name="T48" fmla="*/ 40 w 109"/>
                <a:gd name="T49" fmla="*/ 79 h 88"/>
                <a:gd name="T50" fmla="*/ 34 w 109"/>
                <a:gd name="T51" fmla="*/ 80 h 88"/>
                <a:gd name="T52" fmla="*/ 45 w 109"/>
                <a:gd name="T53" fmla="*/ 88 h 88"/>
                <a:gd name="T54" fmla="*/ 52 w 109"/>
                <a:gd name="T55" fmla="*/ 63 h 88"/>
                <a:gd name="T56" fmla="*/ 45 w 109"/>
                <a:gd name="T57" fmla="*/ 69 h 88"/>
                <a:gd name="T58" fmla="*/ 57 w 109"/>
                <a:gd name="T59" fmla="*/ 88 h 88"/>
                <a:gd name="T60" fmla="*/ 63 w 109"/>
                <a:gd name="T61" fmla="*/ 73 h 88"/>
                <a:gd name="T62" fmla="*/ 57 w 109"/>
                <a:gd name="T63" fmla="*/ 88 h 88"/>
                <a:gd name="T64" fmla="*/ 75 w 109"/>
                <a:gd name="T65" fmla="*/ 88 h 88"/>
                <a:gd name="T66" fmla="*/ 68 w 109"/>
                <a:gd name="T67" fmla="*/ 7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9" h="88">
                  <a:moveTo>
                    <a:pt x="80" y="88"/>
                  </a:moveTo>
                  <a:cubicBezTo>
                    <a:pt x="86" y="88"/>
                    <a:pt x="86" y="88"/>
                    <a:pt x="86" y="88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4" y="44"/>
                    <a:pt x="84" y="44"/>
                    <a:pt x="84" y="44"/>
                  </a:cubicBezTo>
                  <a:cubicBezTo>
                    <a:pt x="82" y="70"/>
                    <a:pt x="82" y="70"/>
                    <a:pt x="82" y="70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88"/>
                    <a:pt x="80" y="88"/>
                    <a:pt x="80" y="88"/>
                  </a:cubicBezTo>
                  <a:close/>
                  <a:moveTo>
                    <a:pt x="109" y="0"/>
                  </a:moveTo>
                  <a:cubicBezTo>
                    <a:pt x="100" y="17"/>
                    <a:pt x="100" y="17"/>
                    <a:pt x="100" y="17"/>
                  </a:cubicBezTo>
                  <a:cubicBezTo>
                    <a:pt x="92" y="33"/>
                    <a:pt x="92" y="33"/>
                    <a:pt x="92" y="33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26" y="73"/>
                    <a:pt x="26" y="73"/>
                    <a:pt x="26" y="73"/>
                  </a:cubicBezTo>
                  <a:cubicBezTo>
                    <a:pt x="19" y="63"/>
                    <a:pt x="19" y="63"/>
                    <a:pt x="19" y="63"/>
                  </a:cubicBezTo>
                  <a:cubicBezTo>
                    <a:pt x="4" y="67"/>
                    <a:pt x="4" y="67"/>
                    <a:pt x="4" y="67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4" y="29"/>
                    <a:pt x="44" y="29"/>
                    <a:pt x="44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8" y="21"/>
                    <a:pt x="68" y="21"/>
                    <a:pt x="68" y="21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8" y="12"/>
                    <a:pt x="78" y="12"/>
                    <a:pt x="78" y="12"/>
                  </a:cubicBezTo>
                  <a:cubicBezTo>
                    <a:pt x="72" y="2"/>
                    <a:pt x="72" y="2"/>
                    <a:pt x="72" y="2"/>
                  </a:cubicBezTo>
                  <a:cubicBezTo>
                    <a:pt x="90" y="1"/>
                    <a:pt x="90" y="1"/>
                    <a:pt x="90" y="1"/>
                  </a:cubicBezTo>
                  <a:cubicBezTo>
                    <a:pt x="109" y="0"/>
                    <a:pt x="109" y="0"/>
                    <a:pt x="109" y="0"/>
                  </a:cubicBezTo>
                  <a:close/>
                  <a:moveTo>
                    <a:pt x="22" y="88"/>
                  </a:moveTo>
                  <a:cubicBezTo>
                    <a:pt x="24" y="88"/>
                    <a:pt x="27" y="88"/>
                    <a:pt x="29" y="88"/>
                  </a:cubicBezTo>
                  <a:cubicBezTo>
                    <a:pt x="29" y="80"/>
                    <a:pt x="29" y="80"/>
                    <a:pt x="29" y="80"/>
                  </a:cubicBezTo>
                  <a:cubicBezTo>
                    <a:pt x="23" y="81"/>
                    <a:pt x="23" y="81"/>
                    <a:pt x="23" y="81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22" y="88"/>
                    <a:pt x="22" y="88"/>
                    <a:pt x="22" y="88"/>
                  </a:cubicBezTo>
                  <a:close/>
                  <a:moveTo>
                    <a:pt x="11" y="88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1" y="88"/>
                    <a:pt x="11" y="88"/>
                    <a:pt x="11" y="88"/>
                  </a:cubicBezTo>
                  <a:close/>
                  <a:moveTo>
                    <a:pt x="34" y="88"/>
                  </a:moveTo>
                  <a:cubicBezTo>
                    <a:pt x="36" y="88"/>
                    <a:pt x="38" y="88"/>
                    <a:pt x="40" y="88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80"/>
                    <a:pt x="40" y="80"/>
                    <a:pt x="40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34" y="88"/>
                    <a:pt x="34" y="88"/>
                    <a:pt x="34" y="88"/>
                  </a:cubicBezTo>
                  <a:close/>
                  <a:moveTo>
                    <a:pt x="45" y="88"/>
                  </a:moveTo>
                  <a:cubicBezTo>
                    <a:pt x="47" y="88"/>
                    <a:pt x="50" y="88"/>
                    <a:pt x="52" y="88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49" y="60"/>
                    <a:pt x="49" y="60"/>
                    <a:pt x="49" y="60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45" y="88"/>
                    <a:pt x="45" y="88"/>
                    <a:pt x="45" y="88"/>
                  </a:cubicBezTo>
                  <a:close/>
                  <a:moveTo>
                    <a:pt x="57" y="88"/>
                  </a:moveTo>
                  <a:cubicBezTo>
                    <a:pt x="59" y="88"/>
                    <a:pt x="61" y="88"/>
                    <a:pt x="63" y="88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88"/>
                    <a:pt x="57" y="88"/>
                    <a:pt x="57" y="88"/>
                  </a:cubicBezTo>
                  <a:close/>
                  <a:moveTo>
                    <a:pt x="68" y="88"/>
                  </a:moveTo>
                  <a:cubicBezTo>
                    <a:pt x="70" y="88"/>
                    <a:pt x="73" y="88"/>
                    <a:pt x="75" y="88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68" y="75"/>
                    <a:pt x="68" y="75"/>
                    <a:pt x="68" y="75"/>
                  </a:cubicBezTo>
                  <a:lnTo>
                    <a:pt x="68" y="88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924798" y="2171700"/>
              <a:ext cx="35242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36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R^2=0.6311333</a:t>
              </a:r>
              <a:endParaRPr lang="ko-KR" altLang="en-US" sz="3600" b="1" dirty="0">
                <a:solidFill>
                  <a:schemeClr val="bg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</p:grpSp>
      <p:grpSp>
        <p:nvGrpSpPr>
          <p:cNvPr id="12" name="그룹 11"/>
          <p:cNvGrpSpPr/>
          <p:nvPr/>
        </p:nvGrpSpPr>
        <p:grpSpPr>
          <a:xfrm>
            <a:off x="6220556" y="3509634"/>
            <a:ext cx="6104793" cy="2576841"/>
            <a:chOff x="6220557" y="3509634"/>
            <a:chExt cx="5909530" cy="3067050"/>
          </a:xfrm>
        </p:grpSpPr>
        <p:sp>
          <p:nvSpPr>
            <p:cNvPr id="13" name="Rectangle 5"/>
            <p:cNvSpPr/>
            <p:nvPr/>
          </p:nvSpPr>
          <p:spPr>
            <a:xfrm>
              <a:off x="6220557" y="3509634"/>
              <a:ext cx="5629275" cy="3067050"/>
            </a:xfrm>
            <a:prstGeom prst="rect">
              <a:avLst/>
            </a:prstGeom>
            <a:solidFill>
              <a:schemeClr val="accent1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7"/>
            <p:cNvSpPr/>
            <p:nvPr/>
          </p:nvSpPr>
          <p:spPr>
            <a:xfrm>
              <a:off x="7253288" y="4400404"/>
              <a:ext cx="4876799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atinLnBrk="1"/>
              <a:r>
                <a:rPr lang="en-US" altLang="ko-KR" sz="3200" b="1" dirty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63.11%</a:t>
              </a:r>
              <a:r>
                <a:rPr lang="ko-KR" altLang="en-US" sz="3200" b="1" dirty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만큼의 상관관계를 보인다고 </a:t>
              </a:r>
              <a:r>
                <a:rPr lang="ko-KR" altLang="en-US" sz="32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할수 있다</a:t>
              </a:r>
              <a:endParaRPr lang="en-US" sz="3200" b="1" dirty="0">
                <a:solidFill>
                  <a:schemeClr val="bg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  <p:grpSp>
          <p:nvGrpSpPr>
            <p:cNvPr id="15" name="그룹 14"/>
            <p:cNvGrpSpPr/>
            <p:nvPr/>
          </p:nvGrpSpPr>
          <p:grpSpPr>
            <a:xfrm>
              <a:off x="6421948" y="3843663"/>
              <a:ext cx="921828" cy="1004562"/>
              <a:chOff x="6517197" y="4396113"/>
              <a:chExt cx="1007553" cy="1125056"/>
            </a:xfrm>
          </p:grpSpPr>
          <p:sp>
            <p:nvSpPr>
              <p:cNvPr id="16" name="Oval 10"/>
              <p:cNvSpPr/>
              <p:nvPr/>
            </p:nvSpPr>
            <p:spPr>
              <a:xfrm>
                <a:off x="6517197" y="4396113"/>
                <a:ext cx="1007553" cy="1125056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Freeform 23"/>
              <p:cNvSpPr>
                <a:spLocks noEditPoints="1"/>
              </p:cNvSpPr>
              <p:nvPr/>
            </p:nvSpPr>
            <p:spPr bwMode="auto">
              <a:xfrm>
                <a:off x="6776138" y="4708305"/>
                <a:ext cx="481912" cy="597119"/>
              </a:xfrm>
              <a:custGeom>
                <a:avLst/>
                <a:gdLst>
                  <a:gd name="T0" fmla="*/ 57 w 67"/>
                  <a:gd name="T1" fmla="*/ 10 h 106"/>
                  <a:gd name="T2" fmla="*/ 62 w 67"/>
                  <a:gd name="T3" fmla="*/ 51 h 106"/>
                  <a:gd name="T4" fmla="*/ 51 w 67"/>
                  <a:gd name="T5" fmla="*/ 66 h 106"/>
                  <a:gd name="T6" fmla="*/ 55 w 67"/>
                  <a:gd name="T7" fmla="*/ 65 h 106"/>
                  <a:gd name="T8" fmla="*/ 57 w 67"/>
                  <a:gd name="T9" fmla="*/ 73 h 106"/>
                  <a:gd name="T10" fmla="*/ 56 w 67"/>
                  <a:gd name="T11" fmla="*/ 80 h 106"/>
                  <a:gd name="T12" fmla="*/ 57 w 67"/>
                  <a:gd name="T13" fmla="*/ 86 h 106"/>
                  <a:gd name="T14" fmla="*/ 55 w 67"/>
                  <a:gd name="T15" fmla="*/ 93 h 106"/>
                  <a:gd name="T16" fmla="*/ 15 w 67"/>
                  <a:gd name="T17" fmla="*/ 97 h 106"/>
                  <a:gd name="T18" fmla="*/ 12 w 67"/>
                  <a:gd name="T19" fmla="*/ 95 h 106"/>
                  <a:gd name="T20" fmla="*/ 12 w 67"/>
                  <a:gd name="T21" fmla="*/ 83 h 106"/>
                  <a:gd name="T22" fmla="*/ 12 w 67"/>
                  <a:gd name="T23" fmla="*/ 82 h 106"/>
                  <a:gd name="T24" fmla="*/ 12 w 67"/>
                  <a:gd name="T25" fmla="*/ 71 h 106"/>
                  <a:gd name="T26" fmla="*/ 15 w 67"/>
                  <a:gd name="T27" fmla="*/ 69 h 106"/>
                  <a:gd name="T28" fmla="*/ 16 w 67"/>
                  <a:gd name="T29" fmla="*/ 63 h 106"/>
                  <a:gd name="T30" fmla="*/ 0 w 67"/>
                  <a:gd name="T31" fmla="*/ 34 h 106"/>
                  <a:gd name="T32" fmla="*/ 33 w 67"/>
                  <a:gd name="T33" fmla="*/ 0 h 106"/>
                  <a:gd name="T34" fmla="*/ 28 w 67"/>
                  <a:gd name="T35" fmla="*/ 41 h 106"/>
                  <a:gd name="T36" fmla="*/ 30 w 67"/>
                  <a:gd name="T37" fmla="*/ 39 h 106"/>
                  <a:gd name="T38" fmla="*/ 33 w 67"/>
                  <a:gd name="T39" fmla="*/ 41 h 106"/>
                  <a:gd name="T40" fmla="*/ 36 w 67"/>
                  <a:gd name="T41" fmla="*/ 39 h 106"/>
                  <a:gd name="T42" fmla="*/ 39 w 67"/>
                  <a:gd name="T43" fmla="*/ 41 h 106"/>
                  <a:gd name="T44" fmla="*/ 43 w 67"/>
                  <a:gd name="T45" fmla="*/ 38 h 106"/>
                  <a:gd name="T46" fmla="*/ 39 w 67"/>
                  <a:gd name="T47" fmla="*/ 52 h 106"/>
                  <a:gd name="T48" fmla="*/ 44 w 67"/>
                  <a:gd name="T49" fmla="*/ 66 h 106"/>
                  <a:gd name="T50" fmla="*/ 44 w 67"/>
                  <a:gd name="T51" fmla="*/ 58 h 106"/>
                  <a:gd name="T52" fmla="*/ 56 w 67"/>
                  <a:gd name="T53" fmla="*/ 47 h 106"/>
                  <a:gd name="T54" fmla="*/ 52 w 67"/>
                  <a:gd name="T55" fmla="*/ 15 h 106"/>
                  <a:gd name="T56" fmla="*/ 15 w 67"/>
                  <a:gd name="T57" fmla="*/ 15 h 106"/>
                  <a:gd name="T58" fmla="*/ 11 w 67"/>
                  <a:gd name="T59" fmla="*/ 48 h 106"/>
                  <a:gd name="T60" fmla="*/ 23 w 67"/>
                  <a:gd name="T61" fmla="*/ 59 h 106"/>
                  <a:gd name="T62" fmla="*/ 23 w 67"/>
                  <a:gd name="T63" fmla="*/ 67 h 106"/>
                  <a:gd name="T64" fmla="*/ 29 w 67"/>
                  <a:gd name="T65" fmla="*/ 52 h 106"/>
                  <a:gd name="T66" fmla="*/ 25 w 67"/>
                  <a:gd name="T67" fmla="*/ 38 h 106"/>
                  <a:gd name="T68" fmla="*/ 40 w 67"/>
                  <a:gd name="T69" fmla="*/ 43 h 106"/>
                  <a:gd name="T70" fmla="*/ 36 w 67"/>
                  <a:gd name="T71" fmla="*/ 42 h 106"/>
                  <a:gd name="T72" fmla="*/ 30 w 67"/>
                  <a:gd name="T73" fmla="*/ 42 h 106"/>
                  <a:gd name="T74" fmla="*/ 27 w 67"/>
                  <a:gd name="T75" fmla="*/ 42 h 106"/>
                  <a:gd name="T76" fmla="*/ 32 w 67"/>
                  <a:gd name="T77" fmla="*/ 51 h 106"/>
                  <a:gd name="T78" fmla="*/ 32 w 67"/>
                  <a:gd name="T79" fmla="*/ 67 h 106"/>
                  <a:gd name="T80" fmla="*/ 35 w 67"/>
                  <a:gd name="T81" fmla="*/ 51 h 106"/>
                  <a:gd name="T82" fmla="*/ 35 w 67"/>
                  <a:gd name="T83" fmla="*/ 50 h 106"/>
                  <a:gd name="T84" fmla="*/ 43 w 67"/>
                  <a:gd name="T85" fmla="*/ 96 h 106"/>
                  <a:gd name="T86" fmla="*/ 34 w 67"/>
                  <a:gd name="T87" fmla="*/ 106 h 106"/>
                  <a:gd name="T88" fmla="*/ 43 w 67"/>
                  <a:gd name="T89" fmla="*/ 96 h 106"/>
                  <a:gd name="T90" fmla="*/ 17 w 67"/>
                  <a:gd name="T91" fmla="*/ 88 h 106"/>
                  <a:gd name="T92" fmla="*/ 17 w 67"/>
                  <a:gd name="T93" fmla="*/ 90 h 106"/>
                  <a:gd name="T94" fmla="*/ 50 w 67"/>
                  <a:gd name="T95" fmla="*/ 86 h 106"/>
                  <a:gd name="T96" fmla="*/ 50 w 67"/>
                  <a:gd name="T97" fmla="*/ 73 h 106"/>
                  <a:gd name="T98" fmla="*/ 17 w 67"/>
                  <a:gd name="T99" fmla="*/ 77 h 106"/>
                  <a:gd name="T100" fmla="*/ 50 w 67"/>
                  <a:gd name="T101" fmla="*/ 74 h 106"/>
                  <a:gd name="T102" fmla="*/ 50 w 67"/>
                  <a:gd name="T103" fmla="*/ 73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106">
                    <a:moveTo>
                      <a:pt x="33" y="0"/>
                    </a:moveTo>
                    <a:cubicBezTo>
                      <a:pt x="43" y="0"/>
                      <a:pt x="51" y="4"/>
                      <a:pt x="57" y="10"/>
                    </a:cubicBezTo>
                    <a:cubicBezTo>
                      <a:pt x="63" y="16"/>
                      <a:pt x="67" y="25"/>
                      <a:pt x="67" y="34"/>
                    </a:cubicBezTo>
                    <a:cubicBezTo>
                      <a:pt x="67" y="40"/>
                      <a:pt x="65" y="46"/>
                      <a:pt x="62" y="51"/>
                    </a:cubicBezTo>
                    <a:cubicBezTo>
                      <a:pt x="59" y="56"/>
                      <a:pt x="56" y="59"/>
                      <a:pt x="51" y="62"/>
                    </a:cubicBezTo>
                    <a:cubicBezTo>
                      <a:pt x="51" y="66"/>
                      <a:pt x="51" y="66"/>
                      <a:pt x="51" y="66"/>
                    </a:cubicBezTo>
                    <a:cubicBezTo>
                      <a:pt x="53" y="66"/>
                      <a:pt x="53" y="66"/>
                      <a:pt x="53" y="66"/>
                    </a:cubicBezTo>
                    <a:cubicBezTo>
                      <a:pt x="55" y="65"/>
                      <a:pt x="55" y="65"/>
                      <a:pt x="55" y="65"/>
                    </a:cubicBezTo>
                    <a:cubicBezTo>
                      <a:pt x="56" y="68"/>
                      <a:pt x="56" y="68"/>
                      <a:pt x="56" y="68"/>
                    </a:cubicBezTo>
                    <a:cubicBezTo>
                      <a:pt x="57" y="70"/>
                      <a:pt x="57" y="72"/>
                      <a:pt x="57" y="73"/>
                    </a:cubicBezTo>
                    <a:cubicBezTo>
                      <a:pt x="57" y="75"/>
                      <a:pt x="57" y="77"/>
                      <a:pt x="56" y="79"/>
                    </a:cubicBezTo>
                    <a:cubicBezTo>
                      <a:pt x="56" y="80"/>
                      <a:pt x="56" y="80"/>
                      <a:pt x="56" y="80"/>
                    </a:cubicBezTo>
                    <a:cubicBezTo>
                      <a:pt x="56" y="80"/>
                      <a:pt x="56" y="80"/>
                      <a:pt x="56" y="80"/>
                    </a:cubicBezTo>
                    <a:cubicBezTo>
                      <a:pt x="57" y="82"/>
                      <a:pt x="57" y="84"/>
                      <a:pt x="57" y="86"/>
                    </a:cubicBezTo>
                    <a:cubicBezTo>
                      <a:pt x="57" y="88"/>
                      <a:pt x="57" y="90"/>
                      <a:pt x="56" y="92"/>
                    </a:cubicBezTo>
                    <a:cubicBezTo>
                      <a:pt x="55" y="93"/>
                      <a:pt x="55" y="93"/>
                      <a:pt x="55" y="93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5" y="97"/>
                      <a:pt x="15" y="97"/>
                      <a:pt x="15" y="97"/>
                    </a:cubicBezTo>
                    <a:cubicBezTo>
                      <a:pt x="13" y="97"/>
                      <a:pt x="13" y="97"/>
                      <a:pt x="13" y="97"/>
                    </a:cubicBezTo>
                    <a:cubicBezTo>
                      <a:pt x="12" y="95"/>
                      <a:pt x="12" y="95"/>
                      <a:pt x="12" y="95"/>
                    </a:cubicBezTo>
                    <a:cubicBezTo>
                      <a:pt x="11" y="93"/>
                      <a:pt x="11" y="91"/>
                      <a:pt x="10" y="90"/>
                    </a:cubicBezTo>
                    <a:cubicBezTo>
                      <a:pt x="10" y="88"/>
                      <a:pt x="11" y="86"/>
                      <a:pt x="12" y="83"/>
                    </a:cubicBezTo>
                    <a:cubicBezTo>
                      <a:pt x="12" y="83"/>
                      <a:pt x="12" y="83"/>
                      <a:pt x="12" y="83"/>
                    </a:cubicBezTo>
                    <a:cubicBezTo>
                      <a:pt x="12" y="82"/>
                      <a:pt x="12" y="82"/>
                      <a:pt x="12" y="82"/>
                    </a:cubicBezTo>
                    <a:cubicBezTo>
                      <a:pt x="11" y="81"/>
                      <a:pt x="11" y="79"/>
                      <a:pt x="10" y="77"/>
                    </a:cubicBezTo>
                    <a:cubicBezTo>
                      <a:pt x="10" y="75"/>
                      <a:pt x="11" y="73"/>
                      <a:pt x="12" y="71"/>
                    </a:cubicBezTo>
                    <a:cubicBezTo>
                      <a:pt x="13" y="69"/>
                      <a:pt x="13" y="69"/>
                      <a:pt x="13" y="69"/>
                    </a:cubicBezTo>
                    <a:cubicBezTo>
                      <a:pt x="15" y="69"/>
                      <a:pt x="15" y="69"/>
                      <a:pt x="15" y="69"/>
                    </a:cubicBezTo>
                    <a:cubicBezTo>
                      <a:pt x="16" y="69"/>
                      <a:pt x="16" y="69"/>
                      <a:pt x="16" y="69"/>
                    </a:cubicBezTo>
                    <a:cubicBezTo>
                      <a:pt x="16" y="63"/>
                      <a:pt x="16" y="63"/>
                      <a:pt x="16" y="63"/>
                    </a:cubicBezTo>
                    <a:cubicBezTo>
                      <a:pt x="11" y="60"/>
                      <a:pt x="7" y="56"/>
                      <a:pt x="5" y="51"/>
                    </a:cubicBezTo>
                    <a:cubicBezTo>
                      <a:pt x="2" y="46"/>
                      <a:pt x="0" y="40"/>
                      <a:pt x="0" y="34"/>
                    </a:cubicBezTo>
                    <a:cubicBezTo>
                      <a:pt x="0" y="25"/>
                      <a:pt x="4" y="16"/>
                      <a:pt x="10" y="10"/>
                    </a:cubicBezTo>
                    <a:cubicBezTo>
                      <a:pt x="16" y="4"/>
                      <a:pt x="24" y="0"/>
                      <a:pt x="33" y="0"/>
                    </a:cubicBezTo>
                    <a:close/>
                    <a:moveTo>
                      <a:pt x="26" y="40"/>
                    </a:moveTo>
                    <a:cubicBezTo>
                      <a:pt x="27" y="41"/>
                      <a:pt x="27" y="41"/>
                      <a:pt x="28" y="41"/>
                    </a:cubicBezTo>
                    <a:cubicBezTo>
                      <a:pt x="28" y="41"/>
                      <a:pt x="29" y="41"/>
                      <a:pt x="30" y="40"/>
                    </a:cubicBezTo>
                    <a:cubicBezTo>
                      <a:pt x="30" y="39"/>
                      <a:pt x="30" y="39"/>
                      <a:pt x="30" y="39"/>
                    </a:cubicBezTo>
                    <a:cubicBezTo>
                      <a:pt x="31" y="40"/>
                      <a:pt x="31" y="40"/>
                      <a:pt x="31" y="40"/>
                    </a:cubicBezTo>
                    <a:cubicBezTo>
                      <a:pt x="32" y="41"/>
                      <a:pt x="32" y="41"/>
                      <a:pt x="33" y="41"/>
                    </a:cubicBezTo>
                    <a:cubicBezTo>
                      <a:pt x="34" y="41"/>
                      <a:pt x="35" y="41"/>
                      <a:pt x="35" y="40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36" y="40"/>
                      <a:pt x="36" y="40"/>
                      <a:pt x="36" y="40"/>
                    </a:cubicBezTo>
                    <a:cubicBezTo>
                      <a:pt x="37" y="41"/>
                      <a:pt x="38" y="41"/>
                      <a:pt x="39" y="41"/>
                    </a:cubicBezTo>
                    <a:cubicBezTo>
                      <a:pt x="40" y="41"/>
                      <a:pt x="41" y="41"/>
                      <a:pt x="42" y="40"/>
                    </a:cubicBezTo>
                    <a:cubicBezTo>
                      <a:pt x="43" y="38"/>
                      <a:pt x="43" y="38"/>
                      <a:pt x="43" y="38"/>
                    </a:cubicBezTo>
                    <a:cubicBezTo>
                      <a:pt x="46" y="40"/>
                      <a:pt x="46" y="40"/>
                      <a:pt x="46" y="40"/>
                    </a:cubicBezTo>
                    <a:cubicBezTo>
                      <a:pt x="39" y="52"/>
                      <a:pt x="39" y="52"/>
                      <a:pt x="39" y="52"/>
                    </a:cubicBezTo>
                    <a:cubicBezTo>
                      <a:pt x="39" y="67"/>
                      <a:pt x="39" y="67"/>
                      <a:pt x="39" y="67"/>
                    </a:cubicBezTo>
                    <a:cubicBezTo>
                      <a:pt x="44" y="66"/>
                      <a:pt x="44" y="66"/>
                      <a:pt x="44" y="66"/>
                    </a:cubicBezTo>
                    <a:cubicBezTo>
                      <a:pt x="44" y="60"/>
                      <a:pt x="44" y="60"/>
                      <a:pt x="44" y="60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46" y="57"/>
                      <a:pt x="46" y="57"/>
                      <a:pt x="46" y="57"/>
                    </a:cubicBezTo>
                    <a:cubicBezTo>
                      <a:pt x="50" y="55"/>
                      <a:pt x="54" y="52"/>
                      <a:pt x="56" y="47"/>
                    </a:cubicBezTo>
                    <a:cubicBezTo>
                      <a:pt x="59" y="44"/>
                      <a:pt x="60" y="39"/>
                      <a:pt x="60" y="34"/>
                    </a:cubicBezTo>
                    <a:cubicBezTo>
                      <a:pt x="60" y="27"/>
                      <a:pt x="57" y="20"/>
                      <a:pt x="52" y="15"/>
                    </a:cubicBezTo>
                    <a:cubicBezTo>
                      <a:pt x="47" y="10"/>
                      <a:pt x="41" y="7"/>
                      <a:pt x="33" y="7"/>
                    </a:cubicBezTo>
                    <a:cubicBezTo>
                      <a:pt x="26" y="7"/>
                      <a:pt x="19" y="10"/>
                      <a:pt x="15" y="15"/>
                    </a:cubicBezTo>
                    <a:cubicBezTo>
                      <a:pt x="10" y="20"/>
                      <a:pt x="7" y="27"/>
                      <a:pt x="7" y="34"/>
                    </a:cubicBezTo>
                    <a:cubicBezTo>
                      <a:pt x="7" y="39"/>
                      <a:pt x="8" y="44"/>
                      <a:pt x="11" y="48"/>
                    </a:cubicBezTo>
                    <a:cubicBezTo>
                      <a:pt x="13" y="52"/>
                      <a:pt x="17" y="55"/>
                      <a:pt x="21" y="58"/>
                    </a:cubicBezTo>
                    <a:cubicBezTo>
                      <a:pt x="23" y="59"/>
                      <a:pt x="23" y="59"/>
                      <a:pt x="23" y="59"/>
                    </a:cubicBezTo>
                    <a:cubicBezTo>
                      <a:pt x="23" y="61"/>
                      <a:pt x="23" y="61"/>
                      <a:pt x="23" y="61"/>
                    </a:cubicBezTo>
                    <a:cubicBezTo>
                      <a:pt x="23" y="67"/>
                      <a:pt x="23" y="67"/>
                      <a:pt x="23" y="67"/>
                    </a:cubicBezTo>
                    <a:cubicBezTo>
                      <a:pt x="29" y="67"/>
                      <a:pt x="29" y="67"/>
                      <a:pt x="29" y="67"/>
                    </a:cubicBezTo>
                    <a:cubicBezTo>
                      <a:pt x="29" y="52"/>
                      <a:pt x="29" y="52"/>
                      <a:pt x="29" y="52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5" y="38"/>
                      <a:pt x="25" y="38"/>
                      <a:pt x="25" y="38"/>
                    </a:cubicBezTo>
                    <a:cubicBezTo>
                      <a:pt x="26" y="40"/>
                      <a:pt x="26" y="40"/>
                      <a:pt x="26" y="40"/>
                    </a:cubicBezTo>
                    <a:close/>
                    <a:moveTo>
                      <a:pt x="40" y="43"/>
                    </a:moveTo>
                    <a:cubicBezTo>
                      <a:pt x="40" y="43"/>
                      <a:pt x="40" y="43"/>
                      <a:pt x="39" y="43"/>
                    </a:cubicBezTo>
                    <a:cubicBezTo>
                      <a:pt x="38" y="43"/>
                      <a:pt x="37" y="43"/>
                      <a:pt x="36" y="42"/>
                    </a:cubicBezTo>
                    <a:cubicBezTo>
                      <a:pt x="35" y="42"/>
                      <a:pt x="34" y="43"/>
                      <a:pt x="33" y="43"/>
                    </a:cubicBezTo>
                    <a:cubicBezTo>
                      <a:pt x="32" y="43"/>
                      <a:pt x="31" y="42"/>
                      <a:pt x="30" y="42"/>
                    </a:cubicBezTo>
                    <a:cubicBezTo>
                      <a:pt x="29" y="42"/>
                      <a:pt x="28" y="43"/>
                      <a:pt x="28" y="43"/>
                    </a:cubicBezTo>
                    <a:cubicBezTo>
                      <a:pt x="27" y="43"/>
                      <a:pt x="27" y="43"/>
                      <a:pt x="27" y="42"/>
                    </a:cubicBezTo>
                    <a:cubicBezTo>
                      <a:pt x="32" y="50"/>
                      <a:pt x="32" y="50"/>
                      <a:pt x="32" y="50"/>
                    </a:cubicBezTo>
                    <a:cubicBezTo>
                      <a:pt x="32" y="51"/>
                      <a:pt x="32" y="51"/>
                      <a:pt x="32" y="51"/>
                    </a:cubicBezTo>
                    <a:cubicBezTo>
                      <a:pt x="32" y="51"/>
                      <a:pt x="32" y="51"/>
                      <a:pt x="32" y="51"/>
                    </a:cubicBezTo>
                    <a:cubicBezTo>
                      <a:pt x="32" y="67"/>
                      <a:pt x="32" y="67"/>
                      <a:pt x="32" y="67"/>
                    </a:cubicBezTo>
                    <a:cubicBezTo>
                      <a:pt x="35" y="67"/>
                      <a:pt x="35" y="67"/>
                      <a:pt x="35" y="67"/>
                    </a:cubicBezTo>
                    <a:cubicBezTo>
                      <a:pt x="35" y="51"/>
                      <a:pt x="35" y="51"/>
                      <a:pt x="35" y="51"/>
                    </a:cubicBezTo>
                    <a:cubicBezTo>
                      <a:pt x="35" y="51"/>
                      <a:pt x="35" y="51"/>
                      <a:pt x="35" y="51"/>
                    </a:cubicBezTo>
                    <a:cubicBezTo>
                      <a:pt x="35" y="50"/>
                      <a:pt x="35" y="50"/>
                      <a:pt x="35" y="50"/>
                    </a:cubicBezTo>
                    <a:cubicBezTo>
                      <a:pt x="40" y="43"/>
                      <a:pt x="40" y="43"/>
                      <a:pt x="40" y="43"/>
                    </a:cubicBezTo>
                    <a:close/>
                    <a:moveTo>
                      <a:pt x="43" y="96"/>
                    </a:moveTo>
                    <a:cubicBezTo>
                      <a:pt x="24" y="98"/>
                      <a:pt x="24" y="98"/>
                      <a:pt x="24" y="98"/>
                    </a:cubicBezTo>
                    <a:cubicBezTo>
                      <a:pt x="25" y="103"/>
                      <a:pt x="29" y="106"/>
                      <a:pt x="34" y="106"/>
                    </a:cubicBezTo>
                    <a:cubicBezTo>
                      <a:pt x="39" y="106"/>
                      <a:pt x="43" y="102"/>
                      <a:pt x="43" y="97"/>
                    </a:cubicBezTo>
                    <a:cubicBezTo>
                      <a:pt x="43" y="97"/>
                      <a:pt x="43" y="97"/>
                      <a:pt x="43" y="96"/>
                    </a:cubicBezTo>
                    <a:close/>
                    <a:moveTo>
                      <a:pt x="50" y="85"/>
                    </a:moveTo>
                    <a:cubicBezTo>
                      <a:pt x="17" y="88"/>
                      <a:pt x="17" y="88"/>
                      <a:pt x="17" y="88"/>
                    </a:cubicBezTo>
                    <a:cubicBezTo>
                      <a:pt x="17" y="89"/>
                      <a:pt x="17" y="89"/>
                      <a:pt x="17" y="89"/>
                    </a:cubicBezTo>
                    <a:cubicBezTo>
                      <a:pt x="17" y="89"/>
                      <a:pt x="17" y="90"/>
                      <a:pt x="17" y="90"/>
                    </a:cubicBezTo>
                    <a:cubicBezTo>
                      <a:pt x="50" y="87"/>
                      <a:pt x="50" y="87"/>
                      <a:pt x="50" y="87"/>
                    </a:cubicBezTo>
                    <a:cubicBezTo>
                      <a:pt x="50" y="87"/>
                      <a:pt x="50" y="86"/>
                      <a:pt x="50" y="86"/>
                    </a:cubicBezTo>
                    <a:cubicBezTo>
                      <a:pt x="50" y="86"/>
                      <a:pt x="50" y="86"/>
                      <a:pt x="50" y="85"/>
                    </a:cubicBezTo>
                    <a:close/>
                    <a:moveTo>
                      <a:pt x="50" y="73"/>
                    </a:moveTo>
                    <a:cubicBezTo>
                      <a:pt x="17" y="76"/>
                      <a:pt x="17" y="76"/>
                      <a:pt x="17" y="76"/>
                    </a:cubicBezTo>
                    <a:cubicBezTo>
                      <a:pt x="17" y="76"/>
                      <a:pt x="17" y="76"/>
                      <a:pt x="17" y="77"/>
                    </a:cubicBezTo>
                    <a:cubicBezTo>
                      <a:pt x="17" y="77"/>
                      <a:pt x="17" y="77"/>
                      <a:pt x="17" y="77"/>
                    </a:cubicBezTo>
                    <a:cubicBezTo>
                      <a:pt x="50" y="74"/>
                      <a:pt x="50" y="74"/>
                      <a:pt x="50" y="74"/>
                    </a:cubicBezTo>
                    <a:cubicBezTo>
                      <a:pt x="50" y="74"/>
                      <a:pt x="50" y="74"/>
                      <a:pt x="50" y="73"/>
                    </a:cubicBezTo>
                    <a:cubicBezTo>
                      <a:pt x="50" y="73"/>
                      <a:pt x="50" y="73"/>
                      <a:pt x="50" y="7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 dirty="0">
                  <a:solidFill>
                    <a:prstClr val="black"/>
                  </a:solidFill>
                </a:endParaRPr>
              </a:p>
            </p:txBody>
          </p:sp>
        </p:grpSp>
      </p:grpSp>
      <p:pic>
        <p:nvPicPr>
          <p:cNvPr id="19" name="그림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035" y="1678119"/>
            <a:ext cx="4610910" cy="4851213"/>
          </a:xfrm>
          <a:prstGeom prst="rect">
            <a:avLst/>
          </a:prstGeom>
          <a:ln w="15875">
            <a:solidFill>
              <a:srgbClr val="FF0000"/>
            </a:solidFill>
          </a:ln>
        </p:spPr>
      </p:pic>
    </p:spTree>
    <p:extLst>
      <p:ext uri="{BB962C8B-B14F-4D97-AF65-F5344CB8AC3E}">
        <p14:creationId xmlns="" xmlns:p14="http://schemas.microsoft.com/office/powerpoint/2010/main" val="80947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025427" y="1869119"/>
            <a:ext cx="595066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00B0F0"/>
                </a:solidFill>
                <a:latin typeface="08서울남산체 M" pitchFamily="18" charset="-127"/>
                <a:ea typeface="08서울남산체 M" pitchFamily="18" charset="-127"/>
              </a:rPr>
              <a:t>THANK YOU!</a:t>
            </a:r>
            <a:endParaRPr lang="en-US" sz="8000" b="1" dirty="0">
              <a:solidFill>
                <a:srgbClr val="00B0F0"/>
              </a:solidFill>
              <a:latin typeface="08서울남산체 M" pitchFamily="18" charset="-127"/>
              <a:ea typeface="08서울남산체 M" pitchFamily="18" charset="-127"/>
            </a:endParaRPr>
          </a:p>
        </p:txBody>
      </p:sp>
      <p:grpSp>
        <p:nvGrpSpPr>
          <p:cNvPr id="2" name="Group 13"/>
          <p:cNvGrpSpPr/>
          <p:nvPr/>
        </p:nvGrpSpPr>
        <p:grpSpPr>
          <a:xfrm>
            <a:off x="4079463" y="3574461"/>
            <a:ext cx="4033073" cy="917648"/>
            <a:chOff x="3694079" y="3412536"/>
            <a:chExt cx="4033073" cy="917648"/>
          </a:xfrm>
        </p:grpSpPr>
        <p:sp>
          <p:nvSpPr>
            <p:cNvPr id="18" name="Oval 17"/>
            <p:cNvSpPr/>
            <p:nvPr/>
          </p:nvSpPr>
          <p:spPr>
            <a:xfrm>
              <a:off x="3694079" y="3415784"/>
              <a:ext cx="914400" cy="914400"/>
            </a:xfrm>
            <a:prstGeom prst="ellipse">
              <a:avLst/>
            </a:prstGeom>
            <a:solidFill>
              <a:schemeClr val="accent1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473748" y="3412536"/>
              <a:ext cx="914400" cy="914400"/>
            </a:xfrm>
            <a:prstGeom prst="ellipse">
              <a:avLst/>
            </a:prstGeom>
            <a:solidFill>
              <a:schemeClr val="accent2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253416" y="3412536"/>
              <a:ext cx="914400" cy="914400"/>
            </a:xfrm>
            <a:prstGeom prst="ellipse">
              <a:avLst/>
            </a:prstGeom>
            <a:solidFill>
              <a:schemeClr val="accent3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033084" y="3412536"/>
              <a:ext cx="914400" cy="914400"/>
            </a:xfrm>
            <a:prstGeom prst="ellipse">
              <a:avLst/>
            </a:prstGeom>
            <a:solidFill>
              <a:schemeClr val="accent4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812752" y="3412536"/>
              <a:ext cx="914400" cy="914400"/>
            </a:xfrm>
            <a:prstGeom prst="ellipse">
              <a:avLst/>
            </a:prstGeom>
            <a:solidFill>
              <a:schemeClr val="accent5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22"/>
            <p:cNvGrpSpPr/>
            <p:nvPr/>
          </p:nvGrpSpPr>
          <p:grpSpPr>
            <a:xfrm>
              <a:off x="5523112" y="3680504"/>
              <a:ext cx="383755" cy="384412"/>
              <a:chOff x="9145588" y="4435475"/>
              <a:chExt cx="464344" cy="465138"/>
            </a:xfrm>
            <a:solidFill>
              <a:schemeClr val="bg2"/>
            </a:solidFill>
          </p:grpSpPr>
          <p:sp>
            <p:nvSpPr>
              <p:cNvPr id="24" name="AutoShape 7"/>
              <p:cNvSpPr>
                <a:spLocks/>
              </p:cNvSpPr>
              <p:nvPr/>
            </p:nvSpPr>
            <p:spPr bwMode="auto">
              <a:xfrm>
                <a:off x="9145588" y="4435475"/>
                <a:ext cx="464344" cy="465138"/>
              </a:xfrm>
              <a:custGeom>
                <a:avLst/>
                <a:gdLst>
                  <a:gd name="T0" fmla="+- 0 10800 1271"/>
                  <a:gd name="T1" fmla="*/ T0 w 19058"/>
                  <a:gd name="T2" fmla="+- 0 10799 1270"/>
                  <a:gd name="T3" fmla="*/ 10799 h 19059"/>
                  <a:gd name="T4" fmla="+- 0 10800 1271"/>
                  <a:gd name="T5" fmla="*/ T4 w 19058"/>
                  <a:gd name="T6" fmla="+- 0 10799 1270"/>
                  <a:gd name="T7" fmla="*/ 10799 h 19059"/>
                  <a:gd name="T8" fmla="+- 0 10800 1271"/>
                  <a:gd name="T9" fmla="*/ T8 w 19058"/>
                  <a:gd name="T10" fmla="+- 0 10799 1270"/>
                  <a:gd name="T11" fmla="*/ 10799 h 19059"/>
                  <a:gd name="T12" fmla="+- 0 10800 1271"/>
                  <a:gd name="T13" fmla="*/ T12 w 19058"/>
                  <a:gd name="T14" fmla="+- 0 10799 1270"/>
                  <a:gd name="T15" fmla="*/ 10799 h 1905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8" h="19059">
                    <a:moveTo>
                      <a:pt x="6430" y="17268"/>
                    </a:moveTo>
                    <a:cubicBezTo>
                      <a:pt x="2162" y="15559"/>
                      <a:pt x="82" y="10698"/>
                      <a:pt x="1790" y="6431"/>
                    </a:cubicBezTo>
                    <a:cubicBezTo>
                      <a:pt x="3499" y="2164"/>
                      <a:pt x="8360" y="81"/>
                      <a:pt x="12627" y="1791"/>
                    </a:cubicBezTo>
                    <a:cubicBezTo>
                      <a:pt x="16894" y="3499"/>
                      <a:pt x="18975" y="8361"/>
                      <a:pt x="17267" y="12628"/>
                    </a:cubicBezTo>
                    <a:cubicBezTo>
                      <a:pt x="15558" y="16895"/>
                      <a:pt x="10696" y="18976"/>
                      <a:pt x="6430" y="17268"/>
                    </a:cubicBezTo>
                    <a:moveTo>
                      <a:pt x="13070" y="685"/>
                    </a:moveTo>
                    <a:cubicBezTo>
                      <a:pt x="8186" y="-1270"/>
                      <a:pt x="2641" y="1103"/>
                      <a:pt x="685" y="5987"/>
                    </a:cubicBezTo>
                    <a:cubicBezTo>
                      <a:pt x="-1271" y="10872"/>
                      <a:pt x="1103" y="16418"/>
                      <a:pt x="5987" y="18373"/>
                    </a:cubicBezTo>
                    <a:cubicBezTo>
                      <a:pt x="10871" y="20330"/>
                      <a:pt x="16416" y="17955"/>
                      <a:pt x="18373" y="13071"/>
                    </a:cubicBezTo>
                    <a:cubicBezTo>
                      <a:pt x="20329" y="8186"/>
                      <a:pt x="17954" y="2641"/>
                      <a:pt x="13070" y="68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25" name="AutoShape 8"/>
              <p:cNvSpPr>
                <a:spLocks/>
              </p:cNvSpPr>
              <p:nvPr/>
            </p:nvSpPr>
            <p:spPr bwMode="auto">
              <a:xfrm>
                <a:off x="9348788" y="4638675"/>
                <a:ext cx="57944" cy="57944"/>
              </a:xfrm>
              <a:custGeom>
                <a:avLst/>
                <a:gdLst>
                  <a:gd name="T0" fmla="+- 0 10801 1272"/>
                  <a:gd name="T1" fmla="*/ T0 w 19059"/>
                  <a:gd name="T2" fmla="+- 0 10800 1272"/>
                  <a:gd name="T3" fmla="*/ 10800 h 19056"/>
                  <a:gd name="T4" fmla="+- 0 10801 1272"/>
                  <a:gd name="T5" fmla="*/ T4 w 19059"/>
                  <a:gd name="T6" fmla="+- 0 10800 1272"/>
                  <a:gd name="T7" fmla="*/ 10800 h 19056"/>
                  <a:gd name="T8" fmla="+- 0 10801 1272"/>
                  <a:gd name="T9" fmla="*/ T8 w 19059"/>
                  <a:gd name="T10" fmla="+- 0 10800 1272"/>
                  <a:gd name="T11" fmla="*/ 10800 h 19056"/>
                  <a:gd name="T12" fmla="+- 0 10801 1272"/>
                  <a:gd name="T13" fmla="*/ T12 w 19059"/>
                  <a:gd name="T14" fmla="+- 0 10800 1272"/>
                  <a:gd name="T15" fmla="*/ 10800 h 19056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9" h="19056">
                    <a:moveTo>
                      <a:pt x="7753" y="13951"/>
                    </a:moveTo>
                    <a:cubicBezTo>
                      <a:pt x="5315" y="12969"/>
                      <a:pt x="4129" y="10197"/>
                      <a:pt x="5101" y="7755"/>
                    </a:cubicBezTo>
                    <a:cubicBezTo>
                      <a:pt x="6083" y="5323"/>
                      <a:pt x="8860" y="4132"/>
                      <a:pt x="11298" y="5104"/>
                    </a:cubicBezTo>
                    <a:cubicBezTo>
                      <a:pt x="13735" y="6081"/>
                      <a:pt x="14926" y="8858"/>
                      <a:pt x="13949" y="11300"/>
                    </a:cubicBezTo>
                    <a:cubicBezTo>
                      <a:pt x="12972" y="13737"/>
                      <a:pt x="10195" y="14923"/>
                      <a:pt x="7753" y="13951"/>
                    </a:cubicBezTo>
                    <a:moveTo>
                      <a:pt x="13070" y="686"/>
                    </a:moveTo>
                    <a:cubicBezTo>
                      <a:pt x="8190" y="-1272"/>
                      <a:pt x="2640" y="1104"/>
                      <a:pt x="686" y="5988"/>
                    </a:cubicBezTo>
                    <a:cubicBezTo>
                      <a:pt x="-1272" y="10872"/>
                      <a:pt x="1105" y="16416"/>
                      <a:pt x="5985" y="18369"/>
                    </a:cubicBezTo>
                    <a:cubicBezTo>
                      <a:pt x="10870" y="20328"/>
                      <a:pt x="16415" y="17951"/>
                      <a:pt x="18374" y="13072"/>
                    </a:cubicBezTo>
                    <a:cubicBezTo>
                      <a:pt x="20328" y="8188"/>
                      <a:pt x="17960" y="2644"/>
                      <a:pt x="13070" y="686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26" name="AutoShape 9"/>
              <p:cNvSpPr>
                <a:spLocks/>
              </p:cNvSpPr>
              <p:nvPr/>
            </p:nvSpPr>
            <p:spPr bwMode="auto">
              <a:xfrm>
                <a:off x="9290050" y="4580732"/>
                <a:ext cx="174625" cy="174625"/>
              </a:xfrm>
              <a:custGeom>
                <a:avLst/>
                <a:gdLst>
                  <a:gd name="T0" fmla="+- 0 10800 1271"/>
                  <a:gd name="T1" fmla="*/ T0 w 19059"/>
                  <a:gd name="T2" fmla="+- 0 10800 1271"/>
                  <a:gd name="T3" fmla="*/ 10800 h 19058"/>
                  <a:gd name="T4" fmla="+- 0 10800 1271"/>
                  <a:gd name="T5" fmla="*/ T4 w 19059"/>
                  <a:gd name="T6" fmla="+- 0 10800 1271"/>
                  <a:gd name="T7" fmla="*/ 10800 h 19058"/>
                  <a:gd name="T8" fmla="+- 0 10800 1271"/>
                  <a:gd name="T9" fmla="*/ T8 w 19059"/>
                  <a:gd name="T10" fmla="+- 0 10800 1271"/>
                  <a:gd name="T11" fmla="*/ 10800 h 19058"/>
                  <a:gd name="T12" fmla="+- 0 10800 1271"/>
                  <a:gd name="T13" fmla="*/ T12 w 19059"/>
                  <a:gd name="T14" fmla="+- 0 10800 1271"/>
                  <a:gd name="T15" fmla="*/ 10800 h 1905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9" h="19058">
                    <a:moveTo>
                      <a:pt x="7169" y="15424"/>
                    </a:moveTo>
                    <a:cubicBezTo>
                      <a:pt x="3916" y="14123"/>
                      <a:pt x="2331" y="10417"/>
                      <a:pt x="3632" y="7167"/>
                    </a:cubicBezTo>
                    <a:cubicBezTo>
                      <a:pt x="4934" y="3917"/>
                      <a:pt x="8638" y="2331"/>
                      <a:pt x="11889" y="3632"/>
                    </a:cubicBezTo>
                    <a:cubicBezTo>
                      <a:pt x="15141" y="4934"/>
                      <a:pt x="16728" y="8640"/>
                      <a:pt x="15425" y="11890"/>
                    </a:cubicBezTo>
                    <a:cubicBezTo>
                      <a:pt x="14124" y="15140"/>
                      <a:pt x="10419" y="16728"/>
                      <a:pt x="7169" y="15424"/>
                    </a:cubicBezTo>
                    <a:moveTo>
                      <a:pt x="13071" y="685"/>
                    </a:moveTo>
                    <a:cubicBezTo>
                      <a:pt x="8186" y="-1271"/>
                      <a:pt x="2639" y="1104"/>
                      <a:pt x="686" y="5987"/>
                    </a:cubicBezTo>
                    <a:cubicBezTo>
                      <a:pt x="-1271" y="10871"/>
                      <a:pt x="1104" y="16416"/>
                      <a:pt x="5987" y="18372"/>
                    </a:cubicBezTo>
                    <a:cubicBezTo>
                      <a:pt x="10874" y="20329"/>
                      <a:pt x="16418" y="17955"/>
                      <a:pt x="18375" y="13070"/>
                    </a:cubicBezTo>
                    <a:cubicBezTo>
                      <a:pt x="20328" y="8186"/>
                      <a:pt x="17956" y="2641"/>
                      <a:pt x="13071" y="68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27" name="AutoShape 10"/>
              <p:cNvSpPr>
                <a:spLocks/>
              </p:cNvSpPr>
              <p:nvPr/>
            </p:nvSpPr>
            <p:spPr bwMode="auto">
              <a:xfrm>
                <a:off x="9406732" y="4696619"/>
                <a:ext cx="72231" cy="74613"/>
              </a:xfrm>
              <a:custGeom>
                <a:avLst/>
                <a:gdLst>
                  <a:gd name="T0" fmla="+- 0 10804 288"/>
                  <a:gd name="T1" fmla="*/ T0 w 21033"/>
                  <a:gd name="T2" fmla="+- 0 10798 277"/>
                  <a:gd name="T3" fmla="*/ 10798 h 21043"/>
                  <a:gd name="T4" fmla="+- 0 10804 288"/>
                  <a:gd name="T5" fmla="*/ T4 w 21033"/>
                  <a:gd name="T6" fmla="+- 0 10798 277"/>
                  <a:gd name="T7" fmla="*/ 10798 h 21043"/>
                  <a:gd name="T8" fmla="+- 0 10804 288"/>
                  <a:gd name="T9" fmla="*/ T8 w 21033"/>
                  <a:gd name="T10" fmla="+- 0 10798 277"/>
                  <a:gd name="T11" fmla="*/ 10798 h 21043"/>
                  <a:gd name="T12" fmla="+- 0 10804 288"/>
                  <a:gd name="T13" fmla="*/ T12 w 21033"/>
                  <a:gd name="T14" fmla="+- 0 10798 277"/>
                  <a:gd name="T15" fmla="*/ 10798 h 21043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033" h="21043">
                    <a:moveTo>
                      <a:pt x="20881" y="2825"/>
                    </a:moveTo>
                    <a:cubicBezTo>
                      <a:pt x="21312" y="1771"/>
                      <a:pt x="20787" y="572"/>
                      <a:pt x="19713" y="149"/>
                    </a:cubicBezTo>
                    <a:cubicBezTo>
                      <a:pt x="18636" y="-277"/>
                      <a:pt x="17414" y="238"/>
                      <a:pt x="16984" y="1296"/>
                    </a:cubicBezTo>
                    <a:lnTo>
                      <a:pt x="16980" y="1292"/>
                    </a:lnTo>
                    <a:cubicBezTo>
                      <a:pt x="13964" y="8692"/>
                      <a:pt x="8182" y="14184"/>
                      <a:pt x="1269" y="17089"/>
                    </a:cubicBezTo>
                    <a:cubicBezTo>
                      <a:pt x="207" y="17536"/>
                      <a:pt x="-288" y="18747"/>
                      <a:pt x="170" y="19789"/>
                    </a:cubicBezTo>
                    <a:cubicBezTo>
                      <a:pt x="629" y="20840"/>
                      <a:pt x="1863" y="21323"/>
                      <a:pt x="2924" y="20876"/>
                    </a:cubicBezTo>
                    <a:cubicBezTo>
                      <a:pt x="2961" y="20860"/>
                      <a:pt x="2982" y="20828"/>
                      <a:pt x="3014" y="20815"/>
                    </a:cubicBezTo>
                    <a:cubicBezTo>
                      <a:pt x="10874" y="17480"/>
                      <a:pt x="17451" y="11227"/>
                      <a:pt x="20877" y="2825"/>
                    </a:cubicBezTo>
                    <a:cubicBezTo>
                      <a:pt x="20877" y="2825"/>
                      <a:pt x="20881" y="2825"/>
                      <a:pt x="20881" y="2825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28" name="AutoShape 11"/>
              <p:cNvSpPr>
                <a:spLocks/>
              </p:cNvSpPr>
              <p:nvPr/>
            </p:nvSpPr>
            <p:spPr bwMode="auto">
              <a:xfrm>
                <a:off x="9435307" y="4725988"/>
                <a:ext cx="103981" cy="106363"/>
              </a:xfrm>
              <a:custGeom>
                <a:avLst/>
                <a:gdLst>
                  <a:gd name="T0" fmla="+- 0 10803 203"/>
                  <a:gd name="T1" fmla="*/ T0 w 21201"/>
                  <a:gd name="T2" fmla="+- 0 10798 194"/>
                  <a:gd name="T3" fmla="*/ 10798 h 21209"/>
                  <a:gd name="T4" fmla="+- 0 10803 203"/>
                  <a:gd name="T5" fmla="*/ T4 w 21201"/>
                  <a:gd name="T6" fmla="+- 0 10798 194"/>
                  <a:gd name="T7" fmla="*/ 10798 h 21209"/>
                  <a:gd name="T8" fmla="+- 0 10803 203"/>
                  <a:gd name="T9" fmla="*/ T8 w 21201"/>
                  <a:gd name="T10" fmla="+- 0 10798 194"/>
                  <a:gd name="T11" fmla="*/ 10798 h 21209"/>
                  <a:gd name="T12" fmla="+- 0 10803 203"/>
                  <a:gd name="T13" fmla="*/ T12 w 21201"/>
                  <a:gd name="T14" fmla="+- 0 10798 194"/>
                  <a:gd name="T15" fmla="*/ 10798 h 2120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201" h="21209">
                    <a:moveTo>
                      <a:pt x="20267" y="104"/>
                    </a:moveTo>
                    <a:cubicBezTo>
                      <a:pt x="19508" y="-194"/>
                      <a:pt x="18645" y="169"/>
                      <a:pt x="18339" y="912"/>
                    </a:cubicBezTo>
                    <a:cubicBezTo>
                      <a:pt x="14991" y="9110"/>
                      <a:pt x="8568" y="15198"/>
                      <a:pt x="894" y="18420"/>
                    </a:cubicBezTo>
                    <a:cubicBezTo>
                      <a:pt x="144" y="18735"/>
                      <a:pt x="-203" y="19589"/>
                      <a:pt x="121" y="20327"/>
                    </a:cubicBezTo>
                    <a:cubicBezTo>
                      <a:pt x="442" y="21068"/>
                      <a:pt x="1314" y="21406"/>
                      <a:pt x="2067" y="21090"/>
                    </a:cubicBezTo>
                    <a:cubicBezTo>
                      <a:pt x="2102" y="21073"/>
                      <a:pt x="2125" y="21042"/>
                      <a:pt x="2159" y="21025"/>
                    </a:cubicBezTo>
                    <a:cubicBezTo>
                      <a:pt x="10491" y="17500"/>
                      <a:pt x="17461" y="10881"/>
                      <a:pt x="21095" y="1994"/>
                    </a:cubicBezTo>
                    <a:cubicBezTo>
                      <a:pt x="21397" y="1250"/>
                      <a:pt x="21026" y="404"/>
                      <a:pt x="20267" y="10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29" name="AutoShape 12"/>
              <p:cNvSpPr>
                <a:spLocks/>
              </p:cNvSpPr>
              <p:nvPr/>
            </p:nvSpPr>
            <p:spPr bwMode="auto">
              <a:xfrm>
                <a:off x="9421019" y="4711700"/>
                <a:ext cx="88106" cy="89694"/>
              </a:xfrm>
              <a:custGeom>
                <a:avLst/>
                <a:gdLst>
                  <a:gd name="T0" fmla="+- 0 10802 238"/>
                  <a:gd name="T1" fmla="*/ T0 w 21128"/>
                  <a:gd name="T2" fmla="+- 0 10797 227"/>
                  <a:gd name="T3" fmla="*/ 10797 h 21141"/>
                  <a:gd name="T4" fmla="+- 0 10802 238"/>
                  <a:gd name="T5" fmla="*/ T4 w 21128"/>
                  <a:gd name="T6" fmla="+- 0 10797 227"/>
                  <a:gd name="T7" fmla="*/ 10797 h 21141"/>
                  <a:gd name="T8" fmla="+- 0 10802 238"/>
                  <a:gd name="T9" fmla="*/ T8 w 21128"/>
                  <a:gd name="T10" fmla="+- 0 10797 227"/>
                  <a:gd name="T11" fmla="*/ 10797 h 21141"/>
                  <a:gd name="T12" fmla="+- 0 10802 238"/>
                  <a:gd name="T13" fmla="*/ T12 w 21128"/>
                  <a:gd name="T14" fmla="+- 0 10797 227"/>
                  <a:gd name="T15" fmla="*/ 10797 h 21141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28" h="21141">
                    <a:moveTo>
                      <a:pt x="20035" y="122"/>
                    </a:moveTo>
                    <a:cubicBezTo>
                      <a:pt x="19142" y="-227"/>
                      <a:pt x="18134" y="195"/>
                      <a:pt x="17778" y="1071"/>
                    </a:cubicBezTo>
                    <a:cubicBezTo>
                      <a:pt x="14571" y="8936"/>
                      <a:pt x="8412" y="14778"/>
                      <a:pt x="1051" y="17867"/>
                    </a:cubicBezTo>
                    <a:lnTo>
                      <a:pt x="1054" y="17867"/>
                    </a:lnTo>
                    <a:cubicBezTo>
                      <a:pt x="172" y="18240"/>
                      <a:pt x="-238" y="19242"/>
                      <a:pt x="142" y="20108"/>
                    </a:cubicBezTo>
                    <a:cubicBezTo>
                      <a:pt x="522" y="20973"/>
                      <a:pt x="1543" y="21372"/>
                      <a:pt x="2425" y="21003"/>
                    </a:cubicBezTo>
                    <a:cubicBezTo>
                      <a:pt x="2459" y="20986"/>
                      <a:pt x="2476" y="20956"/>
                      <a:pt x="2514" y="20936"/>
                    </a:cubicBezTo>
                    <a:cubicBezTo>
                      <a:pt x="10651" y="17491"/>
                      <a:pt x="17459" y="11027"/>
                      <a:pt x="21002" y="2339"/>
                    </a:cubicBezTo>
                    <a:cubicBezTo>
                      <a:pt x="21361" y="1463"/>
                      <a:pt x="20927" y="472"/>
                      <a:pt x="20035" y="12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30" name="AutoShape 13"/>
              <p:cNvSpPr>
                <a:spLocks/>
              </p:cNvSpPr>
              <p:nvPr/>
            </p:nvSpPr>
            <p:spPr bwMode="auto">
              <a:xfrm>
                <a:off x="9275763" y="4566444"/>
                <a:ext cx="73025" cy="73819"/>
              </a:xfrm>
              <a:custGeom>
                <a:avLst/>
                <a:gdLst>
                  <a:gd name="T0" fmla="+- 0 10797 278"/>
                  <a:gd name="T1" fmla="*/ T0 w 21039"/>
                  <a:gd name="T2" fmla="+- 0 10803 281"/>
                  <a:gd name="T3" fmla="*/ 10803 h 21044"/>
                  <a:gd name="T4" fmla="+- 0 10797 278"/>
                  <a:gd name="T5" fmla="*/ T4 w 21039"/>
                  <a:gd name="T6" fmla="+- 0 10803 281"/>
                  <a:gd name="T7" fmla="*/ 10803 h 21044"/>
                  <a:gd name="T8" fmla="+- 0 10797 278"/>
                  <a:gd name="T9" fmla="*/ T8 w 21039"/>
                  <a:gd name="T10" fmla="+- 0 10803 281"/>
                  <a:gd name="T11" fmla="*/ 10803 h 21044"/>
                  <a:gd name="T12" fmla="+- 0 10797 278"/>
                  <a:gd name="T13" fmla="*/ T12 w 21039"/>
                  <a:gd name="T14" fmla="+- 0 10803 281"/>
                  <a:gd name="T15" fmla="*/ 10803 h 2104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039" h="21044">
                    <a:moveTo>
                      <a:pt x="20871" y="1248"/>
                    </a:moveTo>
                    <a:cubicBezTo>
                      <a:pt x="20411" y="197"/>
                      <a:pt x="19177" y="-281"/>
                      <a:pt x="18112" y="169"/>
                    </a:cubicBezTo>
                    <a:cubicBezTo>
                      <a:pt x="18075" y="181"/>
                      <a:pt x="18050" y="214"/>
                      <a:pt x="18021" y="226"/>
                    </a:cubicBezTo>
                    <a:cubicBezTo>
                      <a:pt x="10159" y="3562"/>
                      <a:pt x="3583" y="9820"/>
                      <a:pt x="152" y="18220"/>
                    </a:cubicBezTo>
                    <a:lnTo>
                      <a:pt x="148" y="18220"/>
                    </a:lnTo>
                    <a:cubicBezTo>
                      <a:pt x="-278" y="19278"/>
                      <a:pt x="242" y="20473"/>
                      <a:pt x="1320" y="20896"/>
                    </a:cubicBezTo>
                    <a:cubicBezTo>
                      <a:pt x="2398" y="21318"/>
                      <a:pt x="3620" y="20803"/>
                      <a:pt x="4046" y="19749"/>
                    </a:cubicBezTo>
                    <a:lnTo>
                      <a:pt x="4051" y="19749"/>
                    </a:lnTo>
                    <a:cubicBezTo>
                      <a:pt x="7068" y="12356"/>
                      <a:pt x="12856" y="6858"/>
                      <a:pt x="19764" y="3956"/>
                    </a:cubicBezTo>
                    <a:cubicBezTo>
                      <a:pt x="20830" y="3506"/>
                      <a:pt x="21322" y="2298"/>
                      <a:pt x="20871" y="1248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31" name="AutoShape 14"/>
              <p:cNvSpPr>
                <a:spLocks/>
              </p:cNvSpPr>
              <p:nvPr/>
            </p:nvSpPr>
            <p:spPr bwMode="auto">
              <a:xfrm>
                <a:off x="9217819" y="4508500"/>
                <a:ext cx="103981" cy="105569"/>
              </a:xfrm>
              <a:custGeom>
                <a:avLst/>
                <a:gdLst>
                  <a:gd name="T0" fmla="+- 0 10797 198"/>
                  <a:gd name="T1" fmla="*/ T0 w 21199"/>
                  <a:gd name="T2" fmla="+- 0 10802 198"/>
                  <a:gd name="T3" fmla="*/ 10802 h 21208"/>
                  <a:gd name="T4" fmla="+- 0 10797 198"/>
                  <a:gd name="T5" fmla="*/ T4 w 21199"/>
                  <a:gd name="T6" fmla="+- 0 10802 198"/>
                  <a:gd name="T7" fmla="*/ 10802 h 21208"/>
                  <a:gd name="T8" fmla="+- 0 10797 198"/>
                  <a:gd name="T9" fmla="*/ T8 w 21199"/>
                  <a:gd name="T10" fmla="+- 0 10802 198"/>
                  <a:gd name="T11" fmla="*/ 10802 h 21208"/>
                  <a:gd name="T12" fmla="+- 0 10797 198"/>
                  <a:gd name="T13" fmla="*/ T12 w 21199"/>
                  <a:gd name="T14" fmla="+- 0 10802 198"/>
                  <a:gd name="T15" fmla="*/ 10802 h 2120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99" h="21208">
                    <a:moveTo>
                      <a:pt x="21077" y="880"/>
                    </a:moveTo>
                    <a:cubicBezTo>
                      <a:pt x="20753" y="142"/>
                      <a:pt x="19881" y="-198"/>
                      <a:pt x="19129" y="117"/>
                    </a:cubicBezTo>
                    <a:cubicBezTo>
                      <a:pt x="19097" y="131"/>
                      <a:pt x="19071" y="162"/>
                      <a:pt x="19039" y="179"/>
                    </a:cubicBezTo>
                    <a:cubicBezTo>
                      <a:pt x="10706" y="3707"/>
                      <a:pt x="3739" y="10322"/>
                      <a:pt x="106" y="19208"/>
                    </a:cubicBezTo>
                    <a:cubicBezTo>
                      <a:pt x="-198" y="19957"/>
                      <a:pt x="172" y="20803"/>
                      <a:pt x="934" y="21101"/>
                    </a:cubicBezTo>
                    <a:cubicBezTo>
                      <a:pt x="1689" y="21401"/>
                      <a:pt x="2552" y="21041"/>
                      <a:pt x="2859" y="20292"/>
                    </a:cubicBezTo>
                    <a:cubicBezTo>
                      <a:pt x="6206" y="12096"/>
                      <a:pt x="12625" y="6008"/>
                      <a:pt x="20301" y="2787"/>
                    </a:cubicBezTo>
                    <a:cubicBezTo>
                      <a:pt x="21051" y="2469"/>
                      <a:pt x="21402" y="1618"/>
                      <a:pt x="21077" y="88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  <p:sp>
            <p:nvSpPr>
              <p:cNvPr id="32" name="AutoShape 15"/>
              <p:cNvSpPr>
                <a:spLocks/>
              </p:cNvSpPr>
              <p:nvPr/>
            </p:nvSpPr>
            <p:spPr bwMode="auto">
              <a:xfrm>
                <a:off x="9247188" y="4537075"/>
                <a:ext cx="88107" cy="90488"/>
              </a:xfrm>
              <a:custGeom>
                <a:avLst/>
                <a:gdLst>
                  <a:gd name="T0" fmla="+- 0 10796 232"/>
                  <a:gd name="T1" fmla="*/ T0 w 21129"/>
                  <a:gd name="T2" fmla="+- 0 10804 234"/>
                  <a:gd name="T3" fmla="*/ 10804 h 21141"/>
                  <a:gd name="T4" fmla="+- 0 10796 232"/>
                  <a:gd name="T5" fmla="*/ T4 w 21129"/>
                  <a:gd name="T6" fmla="+- 0 10804 234"/>
                  <a:gd name="T7" fmla="*/ 10804 h 21141"/>
                  <a:gd name="T8" fmla="+- 0 10796 232"/>
                  <a:gd name="T9" fmla="*/ T8 w 21129"/>
                  <a:gd name="T10" fmla="+- 0 10804 234"/>
                  <a:gd name="T11" fmla="*/ 10804 h 21141"/>
                  <a:gd name="T12" fmla="+- 0 10796 232"/>
                  <a:gd name="T13" fmla="*/ T12 w 21129"/>
                  <a:gd name="T14" fmla="+- 0 10804 234"/>
                  <a:gd name="T15" fmla="*/ 10804 h 21141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29" h="21141">
                    <a:moveTo>
                      <a:pt x="20075" y="3267"/>
                    </a:moveTo>
                    <a:cubicBezTo>
                      <a:pt x="20953" y="2898"/>
                      <a:pt x="21368" y="1899"/>
                      <a:pt x="20987" y="1030"/>
                    </a:cubicBezTo>
                    <a:cubicBezTo>
                      <a:pt x="20611" y="168"/>
                      <a:pt x="19589" y="-234"/>
                      <a:pt x="18707" y="138"/>
                    </a:cubicBezTo>
                    <a:cubicBezTo>
                      <a:pt x="18670" y="152"/>
                      <a:pt x="18649" y="185"/>
                      <a:pt x="18615" y="198"/>
                    </a:cubicBezTo>
                    <a:cubicBezTo>
                      <a:pt x="10481" y="3647"/>
                      <a:pt x="3673" y="10118"/>
                      <a:pt x="124" y="18802"/>
                    </a:cubicBezTo>
                    <a:cubicBezTo>
                      <a:pt x="-232" y="19678"/>
                      <a:pt x="205" y="20666"/>
                      <a:pt x="1094" y="21019"/>
                    </a:cubicBezTo>
                    <a:cubicBezTo>
                      <a:pt x="1983" y="21366"/>
                      <a:pt x="2991" y="20946"/>
                      <a:pt x="3354" y="20071"/>
                    </a:cubicBezTo>
                    <a:cubicBezTo>
                      <a:pt x="6561" y="12205"/>
                      <a:pt x="12717" y="6360"/>
                      <a:pt x="20075" y="3274"/>
                    </a:cubicBezTo>
                    <a:cubicBezTo>
                      <a:pt x="20075" y="3274"/>
                      <a:pt x="20075" y="3267"/>
                      <a:pt x="20075" y="326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ym typeface="Gill Sans" charset="0"/>
                </a:endParaRPr>
              </a:p>
            </p:txBody>
          </p:sp>
        </p:grpSp>
        <p:sp>
          <p:nvSpPr>
            <p:cNvPr id="33" name="AutoShape 46"/>
            <p:cNvSpPr>
              <a:spLocks/>
            </p:cNvSpPr>
            <p:nvPr/>
          </p:nvSpPr>
          <p:spPr bwMode="auto">
            <a:xfrm>
              <a:off x="4734697" y="3669330"/>
              <a:ext cx="383755" cy="38375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874" y="17549"/>
                  </a:moveTo>
                  <a:cubicBezTo>
                    <a:pt x="15513" y="17549"/>
                    <a:pt x="14343" y="15612"/>
                    <a:pt x="13809" y="12825"/>
                  </a:cubicBezTo>
                  <a:lnTo>
                    <a:pt x="15524" y="12825"/>
                  </a:lnTo>
                  <a:cubicBezTo>
                    <a:pt x="17038" y="12825"/>
                    <a:pt x="18224" y="11343"/>
                    <a:pt x="18224" y="9450"/>
                  </a:cubicBezTo>
                  <a:cubicBezTo>
                    <a:pt x="18224" y="7558"/>
                    <a:pt x="17038" y="6075"/>
                    <a:pt x="15524" y="6075"/>
                  </a:cubicBezTo>
                  <a:lnTo>
                    <a:pt x="13809" y="6075"/>
                  </a:lnTo>
                  <a:cubicBezTo>
                    <a:pt x="14343" y="3289"/>
                    <a:pt x="15513" y="1350"/>
                    <a:pt x="16874" y="1350"/>
                  </a:cubicBezTo>
                  <a:cubicBezTo>
                    <a:pt x="18739" y="1350"/>
                    <a:pt x="20249" y="4976"/>
                    <a:pt x="20249" y="9450"/>
                  </a:cubicBezTo>
                  <a:cubicBezTo>
                    <a:pt x="20249" y="13923"/>
                    <a:pt x="18739" y="17549"/>
                    <a:pt x="16874" y="17549"/>
                  </a:cubicBezTo>
                  <a:moveTo>
                    <a:pt x="8926" y="11482"/>
                  </a:moveTo>
                  <a:lnTo>
                    <a:pt x="8774" y="11482"/>
                  </a:lnTo>
                  <a:lnTo>
                    <a:pt x="8774" y="11475"/>
                  </a:lnTo>
                  <a:cubicBezTo>
                    <a:pt x="8028" y="11475"/>
                    <a:pt x="7424" y="10569"/>
                    <a:pt x="7424" y="9450"/>
                  </a:cubicBezTo>
                  <a:cubicBezTo>
                    <a:pt x="7424" y="8332"/>
                    <a:pt x="8028" y="7425"/>
                    <a:pt x="8774" y="7425"/>
                  </a:cubicBezTo>
                  <a:lnTo>
                    <a:pt x="8926" y="7425"/>
                  </a:lnTo>
                  <a:cubicBezTo>
                    <a:pt x="10200" y="7425"/>
                    <a:pt x="11391" y="6924"/>
                    <a:pt x="12441" y="6063"/>
                  </a:cubicBezTo>
                  <a:cubicBezTo>
                    <a:pt x="12248" y="7149"/>
                    <a:pt x="12149" y="8300"/>
                    <a:pt x="12149" y="9450"/>
                  </a:cubicBezTo>
                  <a:cubicBezTo>
                    <a:pt x="12149" y="10603"/>
                    <a:pt x="12248" y="11758"/>
                    <a:pt x="12442" y="12846"/>
                  </a:cubicBezTo>
                  <a:cubicBezTo>
                    <a:pt x="11393" y="11983"/>
                    <a:pt x="10200" y="11482"/>
                    <a:pt x="8926" y="11482"/>
                  </a:cubicBezTo>
                  <a:moveTo>
                    <a:pt x="8096" y="20249"/>
                  </a:moveTo>
                  <a:lnTo>
                    <a:pt x="5396" y="20249"/>
                  </a:lnTo>
                  <a:lnTo>
                    <a:pt x="5396" y="14175"/>
                  </a:lnTo>
                  <a:cubicBezTo>
                    <a:pt x="5396" y="13683"/>
                    <a:pt x="5264" y="13223"/>
                    <a:pt x="5033" y="12825"/>
                  </a:cubicBezTo>
                  <a:lnTo>
                    <a:pt x="5505" y="12825"/>
                  </a:lnTo>
                  <a:lnTo>
                    <a:pt x="5505" y="12832"/>
                  </a:lnTo>
                  <a:lnTo>
                    <a:pt x="7535" y="12832"/>
                  </a:lnTo>
                  <a:cubicBezTo>
                    <a:pt x="7463" y="13042"/>
                    <a:pt x="7421" y="13265"/>
                    <a:pt x="7421" y="13500"/>
                  </a:cubicBezTo>
                  <a:lnTo>
                    <a:pt x="7421" y="18225"/>
                  </a:lnTo>
                  <a:cubicBezTo>
                    <a:pt x="7421" y="18874"/>
                    <a:pt x="7784" y="19307"/>
                    <a:pt x="8001" y="19565"/>
                  </a:cubicBezTo>
                  <a:cubicBezTo>
                    <a:pt x="8031" y="19601"/>
                    <a:pt x="8065" y="19638"/>
                    <a:pt x="8096" y="19677"/>
                  </a:cubicBezTo>
                  <a:cubicBezTo>
                    <a:pt x="8096" y="19677"/>
                    <a:pt x="8096" y="20249"/>
                    <a:pt x="8096" y="20249"/>
                  </a:cubicBezTo>
                  <a:close/>
                  <a:moveTo>
                    <a:pt x="1349" y="9450"/>
                  </a:moveTo>
                  <a:cubicBezTo>
                    <a:pt x="1349" y="8332"/>
                    <a:pt x="1953" y="7425"/>
                    <a:pt x="2699" y="7425"/>
                  </a:cubicBezTo>
                  <a:lnTo>
                    <a:pt x="7434" y="7425"/>
                  </a:lnTo>
                  <a:cubicBezTo>
                    <a:pt x="7014" y="7916"/>
                    <a:pt x="6749" y="8631"/>
                    <a:pt x="6749" y="9450"/>
                  </a:cubicBezTo>
                  <a:cubicBezTo>
                    <a:pt x="6749" y="10270"/>
                    <a:pt x="7014" y="10984"/>
                    <a:pt x="7434" y="11475"/>
                  </a:cubicBezTo>
                  <a:lnTo>
                    <a:pt x="2699" y="11475"/>
                  </a:lnTo>
                  <a:cubicBezTo>
                    <a:pt x="1953" y="11475"/>
                    <a:pt x="1349" y="10569"/>
                    <a:pt x="1349" y="9450"/>
                  </a:cubicBezTo>
                  <a:moveTo>
                    <a:pt x="13499" y="9450"/>
                  </a:moveTo>
                  <a:cubicBezTo>
                    <a:pt x="13499" y="8749"/>
                    <a:pt x="13540" y="8073"/>
                    <a:pt x="13610" y="7425"/>
                  </a:cubicBezTo>
                  <a:lnTo>
                    <a:pt x="15524" y="7425"/>
                  </a:lnTo>
                  <a:cubicBezTo>
                    <a:pt x="16269" y="7425"/>
                    <a:pt x="16874" y="8332"/>
                    <a:pt x="16874" y="9450"/>
                  </a:cubicBezTo>
                  <a:cubicBezTo>
                    <a:pt x="16874" y="10569"/>
                    <a:pt x="16269" y="11475"/>
                    <a:pt x="15524" y="11475"/>
                  </a:cubicBezTo>
                  <a:lnTo>
                    <a:pt x="13610" y="11475"/>
                  </a:lnTo>
                  <a:cubicBezTo>
                    <a:pt x="13540" y="10826"/>
                    <a:pt x="13499" y="10151"/>
                    <a:pt x="13499" y="9450"/>
                  </a:cubicBezTo>
                  <a:moveTo>
                    <a:pt x="16874" y="0"/>
                  </a:moveTo>
                  <a:cubicBezTo>
                    <a:pt x="15489" y="0"/>
                    <a:pt x="14400" y="951"/>
                    <a:pt x="13618" y="2420"/>
                  </a:cubicBezTo>
                  <a:lnTo>
                    <a:pt x="13604" y="2412"/>
                  </a:lnTo>
                  <a:cubicBezTo>
                    <a:pt x="12469" y="4635"/>
                    <a:pt x="10778" y="6075"/>
                    <a:pt x="8926" y="6075"/>
                  </a:cubicBezTo>
                  <a:lnTo>
                    <a:pt x="8479" y="6075"/>
                  </a:lnTo>
                  <a:lnTo>
                    <a:pt x="5505" y="6075"/>
                  </a:lnTo>
                  <a:lnTo>
                    <a:pt x="2699" y="6075"/>
                  </a:lnTo>
                  <a:cubicBezTo>
                    <a:pt x="1185" y="6075"/>
                    <a:pt x="0" y="7558"/>
                    <a:pt x="0" y="9450"/>
                  </a:cubicBezTo>
                  <a:cubicBezTo>
                    <a:pt x="0" y="11343"/>
                    <a:pt x="1185" y="12825"/>
                    <a:pt x="2699" y="12825"/>
                  </a:cubicBezTo>
                  <a:cubicBezTo>
                    <a:pt x="3443" y="12827"/>
                    <a:pt x="4046" y="13430"/>
                    <a:pt x="4046" y="14175"/>
                  </a:cubicBezTo>
                  <a:lnTo>
                    <a:pt x="4046" y="20249"/>
                  </a:lnTo>
                  <a:cubicBezTo>
                    <a:pt x="4046" y="20996"/>
                    <a:pt x="4651" y="21599"/>
                    <a:pt x="5396" y="21599"/>
                  </a:cubicBezTo>
                  <a:lnTo>
                    <a:pt x="8096" y="21599"/>
                  </a:lnTo>
                  <a:cubicBezTo>
                    <a:pt x="8842" y="21599"/>
                    <a:pt x="9446" y="20996"/>
                    <a:pt x="9446" y="20249"/>
                  </a:cubicBezTo>
                  <a:lnTo>
                    <a:pt x="9446" y="19575"/>
                  </a:lnTo>
                  <a:cubicBezTo>
                    <a:pt x="9446" y="18900"/>
                    <a:pt x="8771" y="18598"/>
                    <a:pt x="8771" y="18225"/>
                  </a:cubicBezTo>
                  <a:lnTo>
                    <a:pt x="8771" y="13500"/>
                  </a:lnTo>
                  <a:cubicBezTo>
                    <a:pt x="8771" y="13484"/>
                    <a:pt x="8781" y="13473"/>
                    <a:pt x="8782" y="13458"/>
                  </a:cubicBezTo>
                  <a:cubicBezTo>
                    <a:pt x="8789" y="13361"/>
                    <a:pt x="8815" y="13271"/>
                    <a:pt x="8859" y="13191"/>
                  </a:cubicBezTo>
                  <a:cubicBezTo>
                    <a:pt x="8871" y="13169"/>
                    <a:pt x="8884" y="13151"/>
                    <a:pt x="8898" y="13132"/>
                  </a:cubicBezTo>
                  <a:cubicBezTo>
                    <a:pt x="8952" y="13051"/>
                    <a:pt x="9020" y="12985"/>
                    <a:pt x="9103" y="12934"/>
                  </a:cubicBezTo>
                  <a:cubicBezTo>
                    <a:pt x="9107" y="12931"/>
                    <a:pt x="9108" y="12927"/>
                    <a:pt x="9112" y="12925"/>
                  </a:cubicBezTo>
                  <a:cubicBezTo>
                    <a:pt x="9115" y="12925"/>
                    <a:pt x="9117" y="12922"/>
                    <a:pt x="9120" y="12922"/>
                  </a:cubicBezTo>
                  <a:cubicBezTo>
                    <a:pt x="9174" y="12892"/>
                    <a:pt x="9238" y="12885"/>
                    <a:pt x="9299" y="12868"/>
                  </a:cubicBezTo>
                  <a:cubicBezTo>
                    <a:pt x="11003" y="13049"/>
                    <a:pt x="12545" y="14424"/>
                    <a:pt x="13604" y="16495"/>
                  </a:cubicBezTo>
                  <a:lnTo>
                    <a:pt x="13621" y="16487"/>
                  </a:lnTo>
                  <a:cubicBezTo>
                    <a:pt x="14404" y="17950"/>
                    <a:pt x="15490" y="18900"/>
                    <a:pt x="16874" y="18900"/>
                  </a:cubicBezTo>
                  <a:cubicBezTo>
                    <a:pt x="19977" y="18900"/>
                    <a:pt x="21600" y="14145"/>
                    <a:pt x="21600" y="9450"/>
                  </a:cubicBezTo>
                  <a:cubicBezTo>
                    <a:pt x="21600" y="4754"/>
                    <a:pt x="19977" y="0"/>
                    <a:pt x="16874" y="0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grpSp>
          <p:nvGrpSpPr>
            <p:cNvPr id="5" name="Group 33"/>
            <p:cNvGrpSpPr/>
            <p:nvPr/>
          </p:nvGrpSpPr>
          <p:grpSpPr>
            <a:xfrm>
              <a:off x="7090210" y="3683710"/>
              <a:ext cx="359484" cy="383755"/>
              <a:chOff x="9159875" y="1647825"/>
              <a:chExt cx="434975" cy="464344"/>
            </a:xfrm>
            <a:solidFill>
              <a:schemeClr val="bg2"/>
            </a:solidFill>
          </p:grpSpPr>
          <p:sp>
            <p:nvSpPr>
              <p:cNvPr id="35" name="AutoShape 78"/>
              <p:cNvSpPr>
                <a:spLocks/>
              </p:cNvSpPr>
              <p:nvPr/>
            </p:nvSpPr>
            <p:spPr bwMode="auto">
              <a:xfrm>
                <a:off x="9159875" y="1647825"/>
                <a:ext cx="434975" cy="464344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0160" y="18900"/>
                    </a:moveTo>
                    <a:cubicBezTo>
                      <a:pt x="20160" y="19643"/>
                      <a:pt x="19513" y="20249"/>
                      <a:pt x="18720" y="20249"/>
                    </a:cubicBezTo>
                    <a:lnTo>
                      <a:pt x="2880" y="20249"/>
                    </a:lnTo>
                    <a:cubicBezTo>
                      <a:pt x="2086" y="20249"/>
                      <a:pt x="1440" y="19643"/>
                      <a:pt x="1440" y="18900"/>
                    </a:cubicBezTo>
                    <a:lnTo>
                      <a:pt x="1440" y="2700"/>
                    </a:lnTo>
                    <a:cubicBezTo>
                      <a:pt x="1440" y="1955"/>
                      <a:pt x="2086" y="1350"/>
                      <a:pt x="2880" y="1350"/>
                    </a:cubicBezTo>
                    <a:lnTo>
                      <a:pt x="18720" y="1350"/>
                    </a:lnTo>
                    <a:cubicBezTo>
                      <a:pt x="19513" y="1350"/>
                      <a:pt x="20160" y="1955"/>
                      <a:pt x="20160" y="2700"/>
                    </a:cubicBezTo>
                    <a:cubicBezTo>
                      <a:pt x="20160" y="2700"/>
                      <a:pt x="20160" y="18900"/>
                      <a:pt x="20160" y="18900"/>
                    </a:cubicBezTo>
                    <a:close/>
                    <a:moveTo>
                      <a:pt x="18720" y="0"/>
                    </a:moveTo>
                    <a:lnTo>
                      <a:pt x="2880" y="0"/>
                    </a:lnTo>
                    <a:cubicBezTo>
                      <a:pt x="1289" y="0"/>
                      <a:pt x="0" y="1208"/>
                      <a:pt x="0" y="2700"/>
                    </a:cubicBezTo>
                    <a:lnTo>
                      <a:pt x="0" y="18900"/>
                    </a:lnTo>
                    <a:cubicBezTo>
                      <a:pt x="0" y="20391"/>
                      <a:pt x="1289" y="21599"/>
                      <a:pt x="2880" y="21599"/>
                    </a:cubicBezTo>
                    <a:lnTo>
                      <a:pt x="18720" y="21599"/>
                    </a:lnTo>
                    <a:cubicBezTo>
                      <a:pt x="20310" y="21599"/>
                      <a:pt x="21599" y="20391"/>
                      <a:pt x="21599" y="18900"/>
                    </a:cubicBezTo>
                    <a:lnTo>
                      <a:pt x="21599" y="2700"/>
                    </a:lnTo>
                    <a:cubicBezTo>
                      <a:pt x="21599" y="1208"/>
                      <a:pt x="20310" y="0"/>
                      <a:pt x="1872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36" name="AutoShape 79"/>
              <p:cNvSpPr>
                <a:spLocks/>
              </p:cNvSpPr>
              <p:nvPr/>
            </p:nvSpPr>
            <p:spPr bwMode="auto">
              <a:xfrm>
                <a:off x="9217819" y="1705769"/>
                <a:ext cx="319088" cy="2905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7418" y="20519"/>
                    </a:moveTo>
                    <a:lnTo>
                      <a:pt x="14053" y="16248"/>
                    </a:lnTo>
                    <a:lnTo>
                      <a:pt x="16690" y="12959"/>
                    </a:lnTo>
                    <a:lnTo>
                      <a:pt x="20618" y="17689"/>
                    </a:lnTo>
                    <a:lnTo>
                      <a:pt x="20618" y="20519"/>
                    </a:lnTo>
                    <a:cubicBezTo>
                      <a:pt x="20618" y="20519"/>
                      <a:pt x="17418" y="20519"/>
                      <a:pt x="17418" y="20519"/>
                    </a:cubicBezTo>
                    <a:close/>
                    <a:moveTo>
                      <a:pt x="981" y="11446"/>
                    </a:moveTo>
                    <a:lnTo>
                      <a:pt x="4909" y="6479"/>
                    </a:lnTo>
                    <a:lnTo>
                      <a:pt x="12828" y="16353"/>
                    </a:lnTo>
                    <a:lnTo>
                      <a:pt x="13398" y="17064"/>
                    </a:lnTo>
                    <a:lnTo>
                      <a:pt x="16109" y="20519"/>
                    </a:lnTo>
                    <a:lnTo>
                      <a:pt x="981" y="20519"/>
                    </a:lnTo>
                    <a:cubicBezTo>
                      <a:pt x="981" y="20519"/>
                      <a:pt x="981" y="11446"/>
                      <a:pt x="981" y="11446"/>
                    </a:cubicBezTo>
                    <a:close/>
                    <a:moveTo>
                      <a:pt x="20618" y="1080"/>
                    </a:moveTo>
                    <a:lnTo>
                      <a:pt x="20618" y="16058"/>
                    </a:lnTo>
                    <a:lnTo>
                      <a:pt x="17427" y="12244"/>
                    </a:lnTo>
                    <a:cubicBezTo>
                      <a:pt x="17240" y="12012"/>
                      <a:pt x="16972" y="11879"/>
                      <a:pt x="16690" y="11879"/>
                    </a:cubicBezTo>
                    <a:cubicBezTo>
                      <a:pt x="16409" y="11879"/>
                      <a:pt x="16141" y="12012"/>
                      <a:pt x="15954" y="12244"/>
                    </a:cubicBezTo>
                    <a:lnTo>
                      <a:pt x="13399" y="15432"/>
                    </a:lnTo>
                    <a:lnTo>
                      <a:pt x="5645" y="5764"/>
                    </a:lnTo>
                    <a:cubicBezTo>
                      <a:pt x="5458" y="5532"/>
                      <a:pt x="5190" y="5400"/>
                      <a:pt x="4909" y="5400"/>
                    </a:cubicBezTo>
                    <a:cubicBezTo>
                      <a:pt x="4627" y="5400"/>
                      <a:pt x="4359" y="5532"/>
                      <a:pt x="4172" y="5764"/>
                    </a:cubicBezTo>
                    <a:lnTo>
                      <a:pt x="981" y="9812"/>
                    </a:lnTo>
                    <a:lnTo>
                      <a:pt x="981" y="1080"/>
                    </a:lnTo>
                    <a:cubicBezTo>
                      <a:pt x="981" y="1080"/>
                      <a:pt x="20618" y="1080"/>
                      <a:pt x="20618" y="1080"/>
                    </a:cubicBezTo>
                    <a:close/>
                    <a:moveTo>
                      <a:pt x="20618" y="0"/>
                    </a:moveTo>
                    <a:lnTo>
                      <a:pt x="981" y="0"/>
                    </a:lnTo>
                    <a:cubicBezTo>
                      <a:pt x="439" y="0"/>
                      <a:pt x="0" y="483"/>
                      <a:pt x="0" y="1080"/>
                    </a:cubicBezTo>
                    <a:lnTo>
                      <a:pt x="0" y="20519"/>
                    </a:lnTo>
                    <a:cubicBezTo>
                      <a:pt x="0" y="21116"/>
                      <a:pt x="439" y="21599"/>
                      <a:pt x="981" y="21599"/>
                    </a:cubicBezTo>
                    <a:lnTo>
                      <a:pt x="20618" y="21599"/>
                    </a:lnTo>
                    <a:cubicBezTo>
                      <a:pt x="21160" y="21599"/>
                      <a:pt x="21600" y="21116"/>
                      <a:pt x="21600" y="20519"/>
                    </a:cubicBezTo>
                    <a:lnTo>
                      <a:pt x="21600" y="1080"/>
                    </a:lnTo>
                    <a:cubicBezTo>
                      <a:pt x="21600" y="483"/>
                      <a:pt x="21160" y="0"/>
                      <a:pt x="20618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37" name="AutoShape 80"/>
              <p:cNvSpPr>
                <a:spLocks/>
              </p:cNvSpPr>
              <p:nvPr/>
            </p:nvSpPr>
            <p:spPr bwMode="auto">
              <a:xfrm>
                <a:off x="9391650" y="1749425"/>
                <a:ext cx="87313" cy="8731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3600"/>
                    </a:moveTo>
                    <a:cubicBezTo>
                      <a:pt x="14769" y="3600"/>
                      <a:pt x="17999" y="6827"/>
                      <a:pt x="17999" y="10800"/>
                    </a:cubicBezTo>
                    <a:cubicBezTo>
                      <a:pt x="17999" y="14769"/>
                      <a:pt x="14769" y="18000"/>
                      <a:pt x="10800" y="18000"/>
                    </a:cubicBezTo>
                    <a:cubicBezTo>
                      <a:pt x="6830" y="18000"/>
                      <a:pt x="3600" y="14769"/>
                      <a:pt x="3600" y="10800"/>
                    </a:cubicBezTo>
                    <a:cubicBezTo>
                      <a:pt x="3600" y="6827"/>
                      <a:pt x="6830" y="3600"/>
                      <a:pt x="10800" y="3600"/>
                    </a:cubicBezTo>
                    <a:moveTo>
                      <a:pt x="10800" y="21599"/>
                    </a:moveTo>
                    <a:cubicBezTo>
                      <a:pt x="16766" y="21599"/>
                      <a:pt x="21600" y="16762"/>
                      <a:pt x="21600" y="10800"/>
                    </a:cubicBezTo>
                    <a:cubicBezTo>
                      <a:pt x="21600" y="4833"/>
                      <a:pt x="16766" y="0"/>
                      <a:pt x="10800" y="0"/>
                    </a:cubicBezTo>
                    <a:cubicBezTo>
                      <a:pt x="4833" y="0"/>
                      <a:pt x="0" y="4833"/>
                      <a:pt x="0" y="10800"/>
                    </a:cubicBezTo>
                    <a:cubicBezTo>
                      <a:pt x="0" y="16762"/>
                      <a:pt x="4833" y="21599"/>
                      <a:pt x="10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  <p:grpSp>
          <p:nvGrpSpPr>
            <p:cNvPr id="6" name="Group 37"/>
            <p:cNvGrpSpPr/>
            <p:nvPr/>
          </p:nvGrpSpPr>
          <p:grpSpPr>
            <a:xfrm>
              <a:off x="6298078" y="3702457"/>
              <a:ext cx="384412" cy="323405"/>
              <a:chOff x="5368132" y="2625725"/>
              <a:chExt cx="465138" cy="391319"/>
            </a:xfrm>
            <a:solidFill>
              <a:schemeClr val="bg2"/>
            </a:solidFill>
          </p:grpSpPr>
          <p:sp>
            <p:nvSpPr>
              <p:cNvPr id="39" name="AutoShape 120"/>
              <p:cNvSpPr>
                <a:spLocks/>
              </p:cNvSpPr>
              <p:nvPr/>
            </p:nvSpPr>
            <p:spPr bwMode="auto">
              <a:xfrm>
                <a:off x="5484813" y="2727325"/>
                <a:ext cx="231775" cy="231775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6948" y="16070"/>
                    </a:moveTo>
                    <a:cubicBezTo>
                      <a:pt x="14037" y="19468"/>
                      <a:pt x="8925" y="19859"/>
                      <a:pt x="5529" y="16948"/>
                    </a:cubicBezTo>
                    <a:cubicBezTo>
                      <a:pt x="2130" y="14038"/>
                      <a:pt x="1740" y="8924"/>
                      <a:pt x="4651" y="5527"/>
                    </a:cubicBezTo>
                    <a:cubicBezTo>
                      <a:pt x="7559" y="2131"/>
                      <a:pt x="12674" y="1740"/>
                      <a:pt x="16070" y="4650"/>
                    </a:cubicBezTo>
                    <a:cubicBezTo>
                      <a:pt x="19466" y="7560"/>
                      <a:pt x="19859" y="12673"/>
                      <a:pt x="16948" y="16070"/>
                    </a:cubicBezTo>
                    <a:moveTo>
                      <a:pt x="10800" y="0"/>
                    </a:moveTo>
                    <a:cubicBezTo>
                      <a:pt x="4833" y="0"/>
                      <a:pt x="0" y="4834"/>
                      <a:pt x="0" y="10800"/>
                    </a:cubicBezTo>
                    <a:cubicBezTo>
                      <a:pt x="0" y="16765"/>
                      <a:pt x="4833" y="21599"/>
                      <a:pt x="10800" y="21599"/>
                    </a:cubicBezTo>
                    <a:cubicBezTo>
                      <a:pt x="16764" y="21599"/>
                      <a:pt x="21600" y="16765"/>
                      <a:pt x="21600" y="10800"/>
                    </a:cubicBezTo>
                    <a:cubicBezTo>
                      <a:pt x="21600" y="4834"/>
                      <a:pt x="16764" y="0"/>
                      <a:pt x="1080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0" name="AutoShape 121"/>
              <p:cNvSpPr>
                <a:spLocks/>
              </p:cNvSpPr>
              <p:nvPr/>
            </p:nvSpPr>
            <p:spPr bwMode="auto">
              <a:xfrm>
                <a:off x="5542757" y="2785269"/>
                <a:ext cx="65088" cy="650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9200" y="0"/>
                    </a:moveTo>
                    <a:cubicBezTo>
                      <a:pt x="8596" y="0"/>
                      <a:pt x="0" y="8596"/>
                      <a:pt x="0" y="19195"/>
                    </a:cubicBezTo>
                    <a:lnTo>
                      <a:pt x="0" y="19199"/>
                    </a:lnTo>
                    <a:cubicBezTo>
                      <a:pt x="0" y="20524"/>
                      <a:pt x="1068" y="21599"/>
                      <a:pt x="2400" y="21599"/>
                    </a:cubicBezTo>
                    <a:cubicBezTo>
                      <a:pt x="3721" y="21599"/>
                      <a:pt x="4800" y="20524"/>
                      <a:pt x="4800" y="19199"/>
                    </a:cubicBezTo>
                    <a:lnTo>
                      <a:pt x="4800" y="19195"/>
                    </a:lnTo>
                    <a:cubicBezTo>
                      <a:pt x="4800" y="11247"/>
                      <a:pt x="11240" y="4799"/>
                      <a:pt x="19200" y="4799"/>
                    </a:cubicBezTo>
                    <a:cubicBezTo>
                      <a:pt x="20521" y="4799"/>
                      <a:pt x="21600" y="3724"/>
                      <a:pt x="21600" y="2399"/>
                    </a:cubicBezTo>
                    <a:cubicBezTo>
                      <a:pt x="21600" y="1075"/>
                      <a:pt x="20521" y="0"/>
                      <a:pt x="1920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1" name="AutoShape 122"/>
              <p:cNvSpPr>
                <a:spLocks/>
              </p:cNvSpPr>
              <p:nvPr/>
            </p:nvSpPr>
            <p:spPr bwMode="auto">
              <a:xfrm>
                <a:off x="5368132" y="2625725"/>
                <a:ext cx="465138" cy="39131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0249" y="19199"/>
                    </a:moveTo>
                    <a:cubicBezTo>
                      <a:pt x="20249" y="19642"/>
                      <a:pt x="19948" y="19999"/>
                      <a:pt x="19575" y="19999"/>
                    </a:cubicBezTo>
                    <a:lnTo>
                      <a:pt x="2024" y="19999"/>
                    </a:lnTo>
                    <a:cubicBezTo>
                      <a:pt x="1651" y="19999"/>
                      <a:pt x="1349" y="19642"/>
                      <a:pt x="1349" y="19199"/>
                    </a:cubicBezTo>
                    <a:lnTo>
                      <a:pt x="1349" y="7200"/>
                    </a:lnTo>
                    <a:cubicBezTo>
                      <a:pt x="1349" y="6809"/>
                      <a:pt x="1588" y="6475"/>
                      <a:pt x="1914" y="6411"/>
                    </a:cubicBezTo>
                    <a:lnTo>
                      <a:pt x="5588" y="5684"/>
                    </a:lnTo>
                    <a:lnTo>
                      <a:pt x="6797" y="2103"/>
                    </a:lnTo>
                    <a:cubicBezTo>
                      <a:pt x="6900" y="1799"/>
                      <a:pt x="7148" y="1600"/>
                      <a:pt x="7424" y="1600"/>
                    </a:cubicBezTo>
                    <a:lnTo>
                      <a:pt x="14174" y="1600"/>
                    </a:lnTo>
                    <a:cubicBezTo>
                      <a:pt x="14450" y="1600"/>
                      <a:pt x="14698" y="1799"/>
                      <a:pt x="14801" y="2103"/>
                    </a:cubicBezTo>
                    <a:lnTo>
                      <a:pt x="16010" y="5684"/>
                    </a:lnTo>
                    <a:lnTo>
                      <a:pt x="19685" y="6411"/>
                    </a:lnTo>
                    <a:cubicBezTo>
                      <a:pt x="20011" y="6475"/>
                      <a:pt x="20249" y="6809"/>
                      <a:pt x="20249" y="7200"/>
                    </a:cubicBezTo>
                    <a:cubicBezTo>
                      <a:pt x="20249" y="7200"/>
                      <a:pt x="20249" y="19199"/>
                      <a:pt x="20249" y="19199"/>
                    </a:cubicBezTo>
                    <a:close/>
                    <a:moveTo>
                      <a:pt x="19907" y="4832"/>
                    </a:moveTo>
                    <a:lnTo>
                      <a:pt x="16981" y="4254"/>
                    </a:lnTo>
                    <a:lnTo>
                      <a:pt x="16054" y="1507"/>
                    </a:lnTo>
                    <a:cubicBezTo>
                      <a:pt x="15745" y="591"/>
                      <a:pt x="15006" y="0"/>
                      <a:pt x="14174" y="0"/>
                    </a:cubicBezTo>
                    <a:lnTo>
                      <a:pt x="7424" y="0"/>
                    </a:lnTo>
                    <a:cubicBezTo>
                      <a:pt x="6593" y="0"/>
                      <a:pt x="5854" y="591"/>
                      <a:pt x="5543" y="1509"/>
                    </a:cubicBezTo>
                    <a:lnTo>
                      <a:pt x="4618" y="4254"/>
                    </a:lnTo>
                    <a:lnTo>
                      <a:pt x="1692" y="4832"/>
                    </a:lnTo>
                    <a:cubicBezTo>
                      <a:pt x="711" y="5025"/>
                      <a:pt x="0" y="6020"/>
                      <a:pt x="0" y="7200"/>
                    </a:cubicBezTo>
                    <a:lnTo>
                      <a:pt x="0" y="19199"/>
                    </a:lnTo>
                    <a:cubicBezTo>
                      <a:pt x="0" y="20523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600" y="20523"/>
                      <a:pt x="21600" y="19199"/>
                    </a:cubicBezTo>
                    <a:lnTo>
                      <a:pt x="21600" y="7200"/>
                    </a:lnTo>
                    <a:cubicBezTo>
                      <a:pt x="21600" y="6020"/>
                      <a:pt x="20888" y="5025"/>
                      <a:pt x="19907" y="483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  <p:grpSp>
          <p:nvGrpSpPr>
            <p:cNvPr id="7" name="Group 41"/>
            <p:cNvGrpSpPr/>
            <p:nvPr/>
          </p:nvGrpSpPr>
          <p:grpSpPr>
            <a:xfrm>
              <a:off x="3959402" y="3719842"/>
              <a:ext cx="383755" cy="299788"/>
              <a:chOff x="2581275" y="1710532"/>
              <a:chExt cx="464344" cy="362744"/>
            </a:xfrm>
            <a:solidFill>
              <a:schemeClr val="bg2"/>
            </a:solidFill>
          </p:grpSpPr>
          <p:sp>
            <p:nvSpPr>
              <p:cNvPr id="43" name="AutoShape 140"/>
              <p:cNvSpPr>
                <a:spLocks/>
              </p:cNvSpPr>
              <p:nvPr/>
            </p:nvSpPr>
            <p:spPr bwMode="auto">
              <a:xfrm>
                <a:off x="2639219" y="1768475"/>
                <a:ext cx="290513" cy="235744"/>
              </a:xfrm>
              <a:custGeom>
                <a:avLst/>
                <a:gdLst>
                  <a:gd name="T0" fmla="+- 0 10800 376"/>
                  <a:gd name="T1" fmla="*/ T0 w 20848"/>
                  <a:gd name="T2" fmla="*/ 10800 h 21600"/>
                  <a:gd name="T3" fmla="+- 0 10800 376"/>
                  <a:gd name="T4" fmla="*/ T3 w 20848"/>
                  <a:gd name="T5" fmla="*/ 10800 h 21600"/>
                  <a:gd name="T6" fmla="+- 0 10800 376"/>
                  <a:gd name="T7" fmla="*/ T6 w 20848"/>
                  <a:gd name="T8" fmla="*/ 10800 h 21600"/>
                  <a:gd name="T9" fmla="+- 0 10800 376"/>
                  <a:gd name="T10" fmla="*/ T9 w 20848"/>
                  <a:gd name="T11" fmla="*/ 1080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</a:cxnLst>
                <a:rect l="0" t="0" r="r" b="b"/>
                <a:pathLst>
                  <a:path w="20848" h="21600">
                    <a:moveTo>
                      <a:pt x="18728" y="19178"/>
                    </a:moveTo>
                    <a:cubicBezTo>
                      <a:pt x="13191" y="20631"/>
                      <a:pt x="7654" y="20631"/>
                      <a:pt x="2118" y="19178"/>
                    </a:cubicBezTo>
                    <a:cubicBezTo>
                      <a:pt x="678" y="13592"/>
                      <a:pt x="678" y="8008"/>
                      <a:pt x="2118" y="2421"/>
                    </a:cubicBezTo>
                    <a:cubicBezTo>
                      <a:pt x="7654" y="968"/>
                      <a:pt x="13191" y="968"/>
                      <a:pt x="18728" y="2421"/>
                    </a:cubicBezTo>
                    <a:cubicBezTo>
                      <a:pt x="20168" y="8008"/>
                      <a:pt x="20168" y="13592"/>
                      <a:pt x="18728" y="19178"/>
                    </a:cubicBezTo>
                    <a:moveTo>
                      <a:pt x="18938" y="1116"/>
                    </a:moveTo>
                    <a:cubicBezTo>
                      <a:pt x="16114" y="375"/>
                      <a:pt x="13249" y="0"/>
                      <a:pt x="10423" y="0"/>
                    </a:cubicBezTo>
                    <a:cubicBezTo>
                      <a:pt x="7597" y="0"/>
                      <a:pt x="4732" y="375"/>
                      <a:pt x="1908" y="1116"/>
                    </a:cubicBezTo>
                    <a:cubicBezTo>
                      <a:pt x="1543" y="1213"/>
                      <a:pt x="1244" y="1552"/>
                      <a:pt x="1127" y="2004"/>
                    </a:cubicBezTo>
                    <a:cubicBezTo>
                      <a:pt x="-376" y="7841"/>
                      <a:pt x="-376" y="13759"/>
                      <a:pt x="1127" y="19593"/>
                    </a:cubicBezTo>
                    <a:cubicBezTo>
                      <a:pt x="1244" y="20047"/>
                      <a:pt x="1543" y="20386"/>
                      <a:pt x="1908" y="20482"/>
                    </a:cubicBezTo>
                    <a:cubicBezTo>
                      <a:pt x="4732" y="21224"/>
                      <a:pt x="7597" y="21600"/>
                      <a:pt x="10423" y="21600"/>
                    </a:cubicBezTo>
                    <a:cubicBezTo>
                      <a:pt x="13249" y="21600"/>
                      <a:pt x="16114" y="21224"/>
                      <a:pt x="18938" y="20482"/>
                    </a:cubicBezTo>
                    <a:cubicBezTo>
                      <a:pt x="19303" y="20386"/>
                      <a:pt x="19602" y="20047"/>
                      <a:pt x="19719" y="19593"/>
                    </a:cubicBezTo>
                    <a:cubicBezTo>
                      <a:pt x="21223" y="13759"/>
                      <a:pt x="21223" y="7841"/>
                      <a:pt x="19719" y="2004"/>
                    </a:cubicBezTo>
                    <a:cubicBezTo>
                      <a:pt x="19602" y="1552"/>
                      <a:pt x="19303" y="1213"/>
                      <a:pt x="18938" y="1116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4" name="AutoShape 141"/>
              <p:cNvSpPr>
                <a:spLocks/>
              </p:cNvSpPr>
              <p:nvPr/>
            </p:nvSpPr>
            <p:spPr bwMode="auto">
              <a:xfrm>
                <a:off x="2581275" y="1710532"/>
                <a:ext cx="464344" cy="362744"/>
              </a:xfrm>
              <a:custGeom>
                <a:avLst/>
                <a:gdLst>
                  <a:gd name="T0" fmla="+- 0 10800 252"/>
                  <a:gd name="T1" fmla="*/ T0 w 21096"/>
                  <a:gd name="T2" fmla="*/ 10800 h 21600"/>
                  <a:gd name="T3" fmla="+- 0 10800 252"/>
                  <a:gd name="T4" fmla="*/ T3 w 21096"/>
                  <a:gd name="T5" fmla="*/ 10800 h 21600"/>
                  <a:gd name="T6" fmla="+- 0 10800 252"/>
                  <a:gd name="T7" fmla="*/ T6 w 21096"/>
                  <a:gd name="T8" fmla="*/ 10800 h 21600"/>
                  <a:gd name="T9" fmla="+- 0 10800 252"/>
                  <a:gd name="T10" fmla="*/ T9 w 21096"/>
                  <a:gd name="T11" fmla="*/ 1080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</a:cxnLst>
                <a:rect l="0" t="0" r="r" b="b"/>
                <a:pathLst>
                  <a:path w="21096" h="21600">
                    <a:moveTo>
                      <a:pt x="19056" y="18331"/>
                    </a:moveTo>
                    <a:cubicBezTo>
                      <a:pt x="13383" y="19233"/>
                      <a:pt x="7711" y="19233"/>
                      <a:pt x="2038" y="18331"/>
                    </a:cubicBezTo>
                    <a:cubicBezTo>
                      <a:pt x="1074" y="13022"/>
                      <a:pt x="1074" y="7713"/>
                      <a:pt x="2038" y="2404"/>
                    </a:cubicBezTo>
                    <a:cubicBezTo>
                      <a:pt x="7711" y="1502"/>
                      <a:pt x="13383" y="1502"/>
                      <a:pt x="19056" y="2404"/>
                    </a:cubicBezTo>
                    <a:cubicBezTo>
                      <a:pt x="20021" y="7713"/>
                      <a:pt x="20021" y="13022"/>
                      <a:pt x="19056" y="18331"/>
                    </a:cubicBezTo>
                    <a:moveTo>
                      <a:pt x="20338" y="2005"/>
                    </a:moveTo>
                    <a:cubicBezTo>
                      <a:pt x="20211" y="1301"/>
                      <a:pt x="19762" y="776"/>
                      <a:pt x="19215" y="689"/>
                    </a:cubicBezTo>
                    <a:cubicBezTo>
                      <a:pt x="16339" y="232"/>
                      <a:pt x="13423" y="0"/>
                      <a:pt x="10547" y="0"/>
                    </a:cubicBezTo>
                    <a:cubicBezTo>
                      <a:pt x="7671" y="0"/>
                      <a:pt x="4755" y="232"/>
                      <a:pt x="1879" y="689"/>
                    </a:cubicBezTo>
                    <a:cubicBezTo>
                      <a:pt x="1332" y="776"/>
                      <a:pt x="883" y="1301"/>
                      <a:pt x="756" y="2005"/>
                    </a:cubicBezTo>
                    <a:cubicBezTo>
                      <a:pt x="-252" y="7553"/>
                      <a:pt x="-252" y="13181"/>
                      <a:pt x="756" y="18731"/>
                    </a:cubicBezTo>
                    <a:cubicBezTo>
                      <a:pt x="883" y="19434"/>
                      <a:pt x="1332" y="19959"/>
                      <a:pt x="1879" y="20046"/>
                    </a:cubicBezTo>
                    <a:cubicBezTo>
                      <a:pt x="3265" y="20266"/>
                      <a:pt x="4660" y="20429"/>
                      <a:pt x="6055" y="20544"/>
                    </a:cubicBezTo>
                    <a:cubicBezTo>
                      <a:pt x="5979" y="20606"/>
                      <a:pt x="5931" y="20670"/>
                      <a:pt x="5931" y="20735"/>
                    </a:cubicBezTo>
                    <a:cubicBezTo>
                      <a:pt x="5931" y="21213"/>
                      <a:pt x="7997" y="21599"/>
                      <a:pt x="10547" y="21599"/>
                    </a:cubicBezTo>
                    <a:cubicBezTo>
                      <a:pt x="13097" y="21599"/>
                      <a:pt x="15164" y="21213"/>
                      <a:pt x="15164" y="20735"/>
                    </a:cubicBezTo>
                    <a:cubicBezTo>
                      <a:pt x="15164" y="20670"/>
                      <a:pt x="15115" y="20606"/>
                      <a:pt x="15040" y="20544"/>
                    </a:cubicBezTo>
                    <a:cubicBezTo>
                      <a:pt x="16434" y="20429"/>
                      <a:pt x="17830" y="20266"/>
                      <a:pt x="19215" y="20046"/>
                    </a:cubicBezTo>
                    <a:cubicBezTo>
                      <a:pt x="19762" y="19959"/>
                      <a:pt x="20211" y="19434"/>
                      <a:pt x="20338" y="18731"/>
                    </a:cubicBezTo>
                    <a:cubicBezTo>
                      <a:pt x="21347" y="13181"/>
                      <a:pt x="21347" y="7553"/>
                      <a:pt x="20338" y="200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5" name="AutoShape 142"/>
              <p:cNvSpPr>
                <a:spLocks/>
              </p:cNvSpPr>
              <p:nvPr/>
            </p:nvSpPr>
            <p:spPr bwMode="auto">
              <a:xfrm>
                <a:off x="2944019" y="1783557"/>
                <a:ext cx="43656" cy="42863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7200"/>
                    </a:moveTo>
                    <a:cubicBezTo>
                      <a:pt x="12779" y="7200"/>
                      <a:pt x="14399" y="8820"/>
                      <a:pt x="14399" y="10800"/>
                    </a:cubicBezTo>
                    <a:cubicBezTo>
                      <a:pt x="14399" y="12779"/>
                      <a:pt x="12779" y="14400"/>
                      <a:pt x="10800" y="14400"/>
                    </a:cubicBezTo>
                    <a:cubicBezTo>
                      <a:pt x="8820" y="14400"/>
                      <a:pt x="7199" y="12779"/>
                      <a:pt x="7199" y="10800"/>
                    </a:cubicBezTo>
                    <a:cubicBezTo>
                      <a:pt x="7199" y="8820"/>
                      <a:pt x="8820" y="7200"/>
                      <a:pt x="10800" y="7200"/>
                    </a:cubicBezTo>
                    <a:moveTo>
                      <a:pt x="10800" y="21599"/>
                    </a:moveTo>
                    <a:cubicBezTo>
                      <a:pt x="16762" y="21599"/>
                      <a:pt x="21600" y="16762"/>
                      <a:pt x="21600" y="10800"/>
                    </a:cubicBezTo>
                    <a:cubicBezTo>
                      <a:pt x="21600" y="4837"/>
                      <a:pt x="16762" y="0"/>
                      <a:pt x="10800" y="0"/>
                    </a:cubicBezTo>
                    <a:cubicBezTo>
                      <a:pt x="4837" y="0"/>
                      <a:pt x="0" y="4837"/>
                      <a:pt x="0" y="10800"/>
                    </a:cubicBezTo>
                    <a:cubicBezTo>
                      <a:pt x="0" y="16762"/>
                      <a:pt x="4837" y="21599"/>
                      <a:pt x="10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6" name="AutoShape 143"/>
              <p:cNvSpPr>
                <a:spLocks/>
              </p:cNvSpPr>
              <p:nvPr/>
            </p:nvSpPr>
            <p:spPr bwMode="auto">
              <a:xfrm>
                <a:off x="2929732" y="1971675"/>
                <a:ext cx="57944" cy="1508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899" y="0"/>
                    </a:moveTo>
                    <a:lnTo>
                      <a:pt x="2699" y="0"/>
                    </a:lnTo>
                    <a:cubicBezTo>
                      <a:pt x="1210" y="0"/>
                      <a:pt x="0" y="4841"/>
                      <a:pt x="0" y="10800"/>
                    </a:cubicBezTo>
                    <a:cubicBezTo>
                      <a:pt x="0" y="16758"/>
                      <a:pt x="1210" y="21599"/>
                      <a:pt x="2699" y="21599"/>
                    </a:cubicBezTo>
                    <a:lnTo>
                      <a:pt x="18899" y="21599"/>
                    </a:lnTo>
                    <a:cubicBezTo>
                      <a:pt x="20389" y="21599"/>
                      <a:pt x="21600" y="16758"/>
                      <a:pt x="21600" y="10800"/>
                    </a:cubicBezTo>
                    <a:cubicBezTo>
                      <a:pt x="21600" y="4841"/>
                      <a:pt x="20389" y="0"/>
                      <a:pt x="18899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7" name="AutoShape 144"/>
              <p:cNvSpPr>
                <a:spLocks/>
              </p:cNvSpPr>
              <p:nvPr/>
            </p:nvSpPr>
            <p:spPr bwMode="auto">
              <a:xfrm>
                <a:off x="2944019" y="1928019"/>
                <a:ext cx="58738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899" y="0"/>
                    </a:moveTo>
                    <a:lnTo>
                      <a:pt x="2699" y="0"/>
                    </a:lnTo>
                    <a:cubicBezTo>
                      <a:pt x="1210" y="0"/>
                      <a:pt x="0" y="4841"/>
                      <a:pt x="0" y="10800"/>
                    </a:cubicBezTo>
                    <a:cubicBezTo>
                      <a:pt x="0" y="16758"/>
                      <a:pt x="1210" y="21599"/>
                      <a:pt x="2699" y="21599"/>
                    </a:cubicBezTo>
                    <a:lnTo>
                      <a:pt x="18899" y="21599"/>
                    </a:lnTo>
                    <a:cubicBezTo>
                      <a:pt x="20389" y="21599"/>
                      <a:pt x="21600" y="16758"/>
                      <a:pt x="21600" y="10800"/>
                    </a:cubicBezTo>
                    <a:cubicBezTo>
                      <a:pt x="21600" y="4841"/>
                      <a:pt x="20389" y="0"/>
                      <a:pt x="18899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8" name="AutoShape 145"/>
              <p:cNvSpPr>
                <a:spLocks/>
              </p:cNvSpPr>
              <p:nvPr/>
            </p:nvSpPr>
            <p:spPr bwMode="auto">
              <a:xfrm>
                <a:off x="2944019" y="1885157"/>
                <a:ext cx="58738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899" y="0"/>
                    </a:moveTo>
                    <a:lnTo>
                      <a:pt x="2699" y="0"/>
                    </a:lnTo>
                    <a:cubicBezTo>
                      <a:pt x="1210" y="0"/>
                      <a:pt x="0" y="4841"/>
                      <a:pt x="0" y="10800"/>
                    </a:cubicBezTo>
                    <a:cubicBezTo>
                      <a:pt x="0" y="16758"/>
                      <a:pt x="1210" y="21599"/>
                      <a:pt x="2699" y="21599"/>
                    </a:cubicBezTo>
                    <a:lnTo>
                      <a:pt x="18899" y="21599"/>
                    </a:lnTo>
                    <a:cubicBezTo>
                      <a:pt x="20389" y="21599"/>
                      <a:pt x="21600" y="16758"/>
                      <a:pt x="21600" y="10800"/>
                    </a:cubicBezTo>
                    <a:cubicBezTo>
                      <a:pt x="21600" y="4841"/>
                      <a:pt x="20389" y="0"/>
                      <a:pt x="18899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9" name="AutoShape 146"/>
              <p:cNvSpPr>
                <a:spLocks/>
              </p:cNvSpPr>
              <p:nvPr/>
            </p:nvSpPr>
            <p:spPr bwMode="auto">
              <a:xfrm>
                <a:off x="2697957" y="1826419"/>
                <a:ext cx="86519" cy="61119"/>
              </a:xfrm>
              <a:custGeom>
                <a:avLst/>
                <a:gdLst>
                  <a:gd name="T0" fmla="+- 0 10822 44"/>
                  <a:gd name="T1" fmla="*/ T0 w 21556"/>
                  <a:gd name="T2" fmla="+- 0 10826 53"/>
                  <a:gd name="T3" fmla="*/ 10826 h 21547"/>
                  <a:gd name="T4" fmla="+- 0 10822 44"/>
                  <a:gd name="T5" fmla="*/ T4 w 21556"/>
                  <a:gd name="T6" fmla="+- 0 10826 53"/>
                  <a:gd name="T7" fmla="*/ 10826 h 21547"/>
                  <a:gd name="T8" fmla="+- 0 10822 44"/>
                  <a:gd name="T9" fmla="*/ T8 w 21556"/>
                  <a:gd name="T10" fmla="+- 0 10826 53"/>
                  <a:gd name="T11" fmla="*/ 10826 h 21547"/>
                  <a:gd name="T12" fmla="+- 0 10822 44"/>
                  <a:gd name="T13" fmla="*/ T12 w 21556"/>
                  <a:gd name="T14" fmla="+- 0 10826 53"/>
                  <a:gd name="T15" fmla="*/ 10826 h 2154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556" h="21547">
                    <a:moveTo>
                      <a:pt x="19751" y="2"/>
                    </a:moveTo>
                    <a:lnTo>
                      <a:pt x="3200" y="1845"/>
                    </a:lnTo>
                    <a:cubicBezTo>
                      <a:pt x="2215" y="2010"/>
                      <a:pt x="1272" y="3284"/>
                      <a:pt x="1106" y="4676"/>
                    </a:cubicBezTo>
                    <a:lnTo>
                      <a:pt x="1" y="18986"/>
                    </a:lnTo>
                    <a:cubicBezTo>
                      <a:pt x="-44" y="20398"/>
                      <a:pt x="724" y="21547"/>
                      <a:pt x="1712" y="21547"/>
                    </a:cubicBezTo>
                    <a:cubicBezTo>
                      <a:pt x="2698" y="21547"/>
                      <a:pt x="3542" y="20398"/>
                      <a:pt x="3582" y="18978"/>
                    </a:cubicBezTo>
                    <a:lnTo>
                      <a:pt x="4185" y="9251"/>
                    </a:lnTo>
                    <a:cubicBezTo>
                      <a:pt x="4319" y="7849"/>
                      <a:pt x="5235" y="6592"/>
                      <a:pt x="6220" y="6447"/>
                    </a:cubicBezTo>
                    <a:lnTo>
                      <a:pt x="19751" y="5128"/>
                    </a:lnTo>
                    <a:cubicBezTo>
                      <a:pt x="20743" y="5078"/>
                      <a:pt x="21556" y="3884"/>
                      <a:pt x="21556" y="2467"/>
                    </a:cubicBezTo>
                    <a:cubicBezTo>
                      <a:pt x="21556" y="1055"/>
                      <a:pt x="20743" y="-53"/>
                      <a:pt x="19751" y="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</p:grpSp>
      <p:sp>
        <p:nvSpPr>
          <p:cNvPr id="50" name="TextBox 49"/>
          <p:cNvSpPr txBox="1"/>
          <p:nvPr/>
        </p:nvSpPr>
        <p:spPr>
          <a:xfrm>
            <a:off x="7639998" y="5177468"/>
            <a:ext cx="38010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latin typeface="08서울남산체 M" pitchFamily="18" charset="-127"/>
                <a:ea typeface="08서울남산체 M" pitchFamily="18" charset="-127"/>
              </a:rPr>
              <a:t>GROUP-23</a:t>
            </a:r>
            <a:endParaRPr lang="en-US" altLang="ko-KR" sz="2400" b="1" dirty="0" smtClean="0">
              <a:latin typeface="08서울남산체 M" pitchFamily="18" charset="-127"/>
              <a:ea typeface="08서울남산체 M" pitchFamily="18" charset="-127"/>
            </a:endParaRPr>
          </a:p>
          <a:p>
            <a:pPr algn="ctr"/>
            <a:r>
              <a:rPr lang="ko-KR" altLang="en-US" sz="2400" b="1" dirty="0" smtClean="0">
                <a:latin typeface="08서울남산체 M" pitchFamily="18" charset="-127"/>
                <a:ea typeface="08서울남산체 M" pitchFamily="18" charset="-127"/>
              </a:rPr>
              <a:t> 안경인 이예지 이원석 류영우</a:t>
            </a:r>
            <a:endParaRPr lang="en-US" sz="2400" b="1" dirty="0">
              <a:latin typeface="08서울남산체 M" pitchFamily="18" charset="-127"/>
              <a:ea typeface="08서울남산체 M" pitchFamily="18" charset="-127"/>
            </a:endParaRPr>
          </a:p>
        </p:txBody>
      </p:sp>
      <p:sp>
        <p:nvSpPr>
          <p:cNvPr id="38" name="직각 삼각형 37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각 삼각형 41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각 삼각형 50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5903189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8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8355" y="318022"/>
            <a:ext cx="8615290" cy="801226"/>
          </a:xfrm>
        </p:spPr>
        <p:txBody>
          <a:bodyPr/>
          <a:lstStyle/>
          <a:p>
            <a:r>
              <a:rPr lang="ko-KR" altLang="en-US" b="1" dirty="0" smtClean="0">
                <a:latin typeface="08서울남산체 M" pitchFamily="18" charset="-127"/>
                <a:ea typeface="08서울남산체 M" pitchFamily="18" charset="-127"/>
              </a:rPr>
              <a:t>브레인 </a:t>
            </a:r>
            <a:r>
              <a:rPr lang="ko-KR" altLang="en-US" b="1" dirty="0" err="1" smtClean="0">
                <a:latin typeface="08서울남산체 M" pitchFamily="18" charset="-127"/>
                <a:ea typeface="08서울남산체 M" pitchFamily="18" charset="-127"/>
              </a:rPr>
              <a:t>스토밍</a:t>
            </a:r>
            <a:endParaRPr lang="en-US" b="1" dirty="0">
              <a:latin typeface="08서울남산체 M" pitchFamily="18" charset="-127"/>
              <a:ea typeface="08서울남산체 M" pitchFamily="18" charset="-127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216" name="그룹 215"/>
          <p:cNvGrpSpPr/>
          <p:nvPr/>
        </p:nvGrpSpPr>
        <p:grpSpPr>
          <a:xfrm>
            <a:off x="504825" y="1849674"/>
            <a:ext cx="6930735" cy="4160594"/>
            <a:chOff x="504825" y="1849674"/>
            <a:chExt cx="6930735" cy="4160594"/>
          </a:xfrm>
        </p:grpSpPr>
        <p:sp>
          <p:nvSpPr>
            <p:cNvPr id="56" name="Oval 55"/>
            <p:cNvSpPr/>
            <p:nvPr/>
          </p:nvSpPr>
          <p:spPr>
            <a:xfrm>
              <a:off x="2182958" y="1946312"/>
              <a:ext cx="291356" cy="291356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/>
          </p:nvSpPr>
          <p:spPr>
            <a:xfrm>
              <a:off x="2182958" y="3141536"/>
              <a:ext cx="291356" cy="291356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/>
          </p:nvSpPr>
          <p:spPr>
            <a:xfrm>
              <a:off x="2182958" y="4336760"/>
              <a:ext cx="291356" cy="291356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/>
          </p:nvSpPr>
          <p:spPr>
            <a:xfrm>
              <a:off x="2182958" y="5531984"/>
              <a:ext cx="291356" cy="291356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504825" y="1849674"/>
              <a:ext cx="1344306" cy="484632"/>
              <a:chOff x="4826175" y="1814284"/>
              <a:chExt cx="1080605" cy="484632"/>
            </a:xfrm>
          </p:grpSpPr>
          <p:sp>
            <p:nvSpPr>
              <p:cNvPr id="61" name="Pentagon 60"/>
              <p:cNvSpPr/>
              <p:nvPr/>
            </p:nvSpPr>
            <p:spPr>
              <a:xfrm>
                <a:off x="4928372" y="1814284"/>
                <a:ext cx="978408" cy="484632"/>
              </a:xfrm>
              <a:prstGeom prst="homePlat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4826175" y="1856545"/>
                <a:ext cx="9541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2000" b="1" dirty="0" smtClean="0">
                    <a:solidFill>
                      <a:schemeClr val="bg2"/>
                    </a:solidFill>
                  </a:rPr>
                  <a:t>안경인</a:t>
                </a:r>
                <a:endParaRPr lang="en-GB" sz="2000" b="1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504825" y="5435346"/>
              <a:ext cx="1344306" cy="484632"/>
              <a:chOff x="4826175" y="5399956"/>
              <a:chExt cx="1080605" cy="484632"/>
            </a:xfrm>
          </p:grpSpPr>
          <p:sp>
            <p:nvSpPr>
              <p:cNvPr id="64" name="Pentagon 63"/>
              <p:cNvSpPr/>
              <p:nvPr/>
            </p:nvSpPr>
            <p:spPr>
              <a:xfrm>
                <a:off x="4928372" y="5399956"/>
                <a:ext cx="978408" cy="484632"/>
              </a:xfrm>
              <a:prstGeom prst="homePlat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4826175" y="5442217"/>
                <a:ext cx="9541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2000" b="1" dirty="0" smtClean="0">
                    <a:solidFill>
                      <a:schemeClr val="bg2"/>
                    </a:solidFill>
                  </a:rPr>
                  <a:t>류영우</a:t>
                </a:r>
                <a:endParaRPr lang="en-GB" sz="2000" b="1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504825" y="4240122"/>
              <a:ext cx="1344306" cy="484632"/>
              <a:chOff x="4826175" y="4204732"/>
              <a:chExt cx="1080605" cy="484632"/>
            </a:xfrm>
          </p:grpSpPr>
          <p:sp>
            <p:nvSpPr>
              <p:cNvPr id="67" name="Pentagon 66"/>
              <p:cNvSpPr/>
              <p:nvPr/>
            </p:nvSpPr>
            <p:spPr>
              <a:xfrm>
                <a:off x="4928372" y="4204732"/>
                <a:ext cx="978408" cy="484632"/>
              </a:xfrm>
              <a:prstGeom prst="homePlat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4826175" y="4246353"/>
                <a:ext cx="9541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2000" b="1" dirty="0" smtClean="0">
                    <a:solidFill>
                      <a:schemeClr val="bg2"/>
                    </a:solidFill>
                  </a:rPr>
                  <a:t>이원석</a:t>
                </a:r>
                <a:endParaRPr lang="en-GB" sz="2000" b="1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621244" y="3044898"/>
              <a:ext cx="1227889" cy="484632"/>
              <a:chOff x="4919756" y="3009508"/>
              <a:chExt cx="987024" cy="484632"/>
            </a:xfrm>
          </p:grpSpPr>
          <p:sp>
            <p:nvSpPr>
              <p:cNvPr id="70" name="Pentagon 69"/>
              <p:cNvSpPr/>
              <p:nvPr/>
            </p:nvSpPr>
            <p:spPr>
              <a:xfrm>
                <a:off x="4928372" y="3009508"/>
                <a:ext cx="978408" cy="484632"/>
              </a:xfrm>
              <a:prstGeom prst="homePlat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4919756" y="3046076"/>
                <a:ext cx="7669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2000" b="1" dirty="0" smtClean="0">
                    <a:solidFill>
                      <a:schemeClr val="bg2"/>
                    </a:solidFill>
                  </a:rPr>
                  <a:t>윤예지</a:t>
                </a:r>
                <a:endParaRPr lang="en-GB" sz="2000" b="1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2572367" y="1902205"/>
              <a:ext cx="4615543" cy="564763"/>
              <a:chOff x="6677642" y="2087844"/>
              <a:chExt cx="4615543" cy="276999"/>
            </a:xfrm>
          </p:grpSpPr>
          <p:sp>
            <p:nvSpPr>
              <p:cNvPr id="73" name="TextBox 72"/>
              <p:cNvSpPr txBox="1"/>
              <p:nvPr/>
            </p:nvSpPr>
            <p:spPr>
              <a:xfrm>
                <a:off x="6715742" y="2093275"/>
                <a:ext cx="4295158" cy="226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여행</a:t>
                </a:r>
                <a:r>
                  <a:rPr lang="en-US" altLang="ko-KR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음악</a:t>
                </a:r>
                <a:r>
                  <a:rPr lang="en-US" altLang="ko-KR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패션</a:t>
                </a:r>
                <a:r>
                  <a:rPr lang="en-US" altLang="ko-KR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ko-KR" altLang="en-US" sz="2400" b="1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페이스북</a:t>
                </a:r>
                <a:r>
                  <a:rPr lang="en-US" altLang="ko-KR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endParaRPr lang="en-GB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6677642" y="2087844"/>
                <a:ext cx="461554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GB" sz="12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cxnSp>
          <p:nvCxnSpPr>
            <p:cNvPr id="84" name="Straight Connector 83"/>
            <p:cNvCxnSpPr>
              <a:stCxn id="56" idx="4"/>
              <a:endCxn id="57" idx="0"/>
            </p:cNvCxnSpPr>
            <p:nvPr/>
          </p:nvCxnSpPr>
          <p:spPr>
            <a:xfrm>
              <a:off x="2328636" y="2237668"/>
              <a:ext cx="0" cy="90386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57" idx="4"/>
              <a:endCxn id="58" idx="0"/>
            </p:cNvCxnSpPr>
            <p:nvPr/>
          </p:nvCxnSpPr>
          <p:spPr>
            <a:xfrm>
              <a:off x="2328636" y="3432892"/>
              <a:ext cx="0" cy="90386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58" idx="4"/>
              <a:endCxn id="59" idx="0"/>
            </p:cNvCxnSpPr>
            <p:nvPr/>
          </p:nvCxnSpPr>
          <p:spPr>
            <a:xfrm>
              <a:off x="2328636" y="4628116"/>
              <a:ext cx="0" cy="90386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71"/>
            <p:cNvGrpSpPr/>
            <p:nvPr/>
          </p:nvGrpSpPr>
          <p:grpSpPr>
            <a:xfrm>
              <a:off x="1553192" y="3035680"/>
              <a:ext cx="4615543" cy="564763"/>
              <a:chOff x="6658592" y="2087844"/>
              <a:chExt cx="4615543" cy="276999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6801465" y="2093274"/>
                <a:ext cx="4466609" cy="226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 SNS, </a:t>
                </a:r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여행</a:t>
                </a:r>
                <a:r>
                  <a:rPr lang="en-US" altLang="ko-KR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음악</a:t>
                </a:r>
                <a:r>
                  <a:rPr lang="en-US" altLang="ko-KR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endParaRPr lang="en-GB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2" name="Rectangle 73"/>
              <p:cNvSpPr/>
              <p:nvPr/>
            </p:nvSpPr>
            <p:spPr>
              <a:xfrm>
                <a:off x="6658592" y="2087844"/>
                <a:ext cx="461554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GB" sz="12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grpSp>
          <p:nvGrpSpPr>
            <p:cNvPr id="43" name="Group 71"/>
            <p:cNvGrpSpPr/>
            <p:nvPr/>
          </p:nvGrpSpPr>
          <p:grpSpPr>
            <a:xfrm>
              <a:off x="2639042" y="4264405"/>
              <a:ext cx="4615543" cy="564763"/>
              <a:chOff x="6677642" y="2087844"/>
              <a:chExt cx="4615543" cy="276999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6715742" y="2093275"/>
                <a:ext cx="3447434" cy="226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여행</a:t>
                </a:r>
                <a:r>
                  <a:rPr lang="en-US" altLang="ko-KR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축구</a:t>
                </a:r>
                <a:r>
                  <a:rPr lang="en-US" altLang="ko-KR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요리</a:t>
                </a:r>
                <a:r>
                  <a:rPr lang="en-US" altLang="ko-KR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음악</a:t>
                </a:r>
                <a:endParaRPr lang="en-GB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5" name="Rectangle 73"/>
              <p:cNvSpPr/>
              <p:nvPr/>
            </p:nvSpPr>
            <p:spPr>
              <a:xfrm>
                <a:off x="6677642" y="2087844"/>
                <a:ext cx="461554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GB" sz="12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grpSp>
          <p:nvGrpSpPr>
            <p:cNvPr id="46" name="Group 71"/>
            <p:cNvGrpSpPr/>
            <p:nvPr/>
          </p:nvGrpSpPr>
          <p:grpSpPr>
            <a:xfrm>
              <a:off x="2667617" y="5445505"/>
              <a:ext cx="4767943" cy="564763"/>
              <a:chOff x="6525242" y="2087844"/>
              <a:chExt cx="4767943" cy="276999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6525242" y="2093275"/>
                <a:ext cx="3447434" cy="226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컴퓨터게임</a:t>
                </a:r>
                <a:r>
                  <a:rPr lang="en-US" altLang="ko-KR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검도</a:t>
                </a:r>
                <a:r>
                  <a:rPr lang="en-US" altLang="ko-KR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ko-KR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음악</a:t>
                </a:r>
                <a:endParaRPr lang="en-GB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8" name="Rectangle 73"/>
              <p:cNvSpPr/>
              <p:nvPr/>
            </p:nvSpPr>
            <p:spPr>
              <a:xfrm>
                <a:off x="6677642" y="2087844"/>
                <a:ext cx="461554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GB" sz="12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</p:grpSp>
      <p:sp>
        <p:nvSpPr>
          <p:cNvPr id="49" name="오른쪽 화살표 48"/>
          <p:cNvSpPr/>
          <p:nvPr/>
        </p:nvSpPr>
        <p:spPr>
          <a:xfrm>
            <a:off x="6229351" y="3219450"/>
            <a:ext cx="1352550" cy="1047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86" name="Group 4"/>
          <p:cNvGrpSpPr/>
          <p:nvPr/>
        </p:nvGrpSpPr>
        <p:grpSpPr>
          <a:xfrm>
            <a:off x="6838147" y="1645304"/>
            <a:ext cx="4779921" cy="5008415"/>
            <a:chOff x="1629" y="1893158"/>
            <a:chExt cx="4166061" cy="4968480"/>
          </a:xfrm>
        </p:grpSpPr>
        <p:sp>
          <p:nvSpPr>
            <p:cNvPr id="187" name="Freeform 38"/>
            <p:cNvSpPr>
              <a:spLocks/>
            </p:cNvSpPr>
            <p:nvPr/>
          </p:nvSpPr>
          <p:spPr bwMode="auto">
            <a:xfrm flipH="1">
              <a:off x="48064" y="4646636"/>
              <a:ext cx="2986464" cy="2215002"/>
            </a:xfrm>
            <a:custGeom>
              <a:avLst/>
              <a:gdLst>
                <a:gd name="T0" fmla="*/ 0 w 3666"/>
                <a:gd name="T1" fmla="*/ 929 h 2719"/>
                <a:gd name="T2" fmla="*/ 693 w 3666"/>
                <a:gd name="T3" fmla="*/ 0 h 2719"/>
                <a:gd name="T4" fmla="*/ 3666 w 3666"/>
                <a:gd name="T5" fmla="*/ 2215 h 2719"/>
                <a:gd name="T6" fmla="*/ 3666 w 3666"/>
                <a:gd name="T7" fmla="*/ 2719 h 2719"/>
                <a:gd name="T8" fmla="*/ 2400 w 3666"/>
                <a:gd name="T9" fmla="*/ 2719 h 2719"/>
                <a:gd name="T10" fmla="*/ 0 w 3666"/>
                <a:gd name="T11" fmla="*/ 929 h 2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66" h="2719">
                  <a:moveTo>
                    <a:pt x="0" y="929"/>
                  </a:moveTo>
                  <a:lnTo>
                    <a:pt x="693" y="0"/>
                  </a:lnTo>
                  <a:lnTo>
                    <a:pt x="3666" y="2215"/>
                  </a:lnTo>
                  <a:lnTo>
                    <a:pt x="3666" y="2719"/>
                  </a:lnTo>
                  <a:lnTo>
                    <a:pt x="2400" y="2719"/>
                  </a:lnTo>
                  <a:lnTo>
                    <a:pt x="0" y="929"/>
                  </a:lnTo>
                  <a:close/>
                </a:path>
              </a:pathLst>
            </a:custGeom>
            <a:solidFill>
              <a:srgbClr val="FBC29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auto">
            <a:xfrm flipH="1">
              <a:off x="712809" y="5228288"/>
              <a:ext cx="2321719" cy="1633350"/>
            </a:xfrm>
            <a:custGeom>
              <a:avLst/>
              <a:gdLst>
                <a:gd name="T0" fmla="*/ 0 w 2850"/>
                <a:gd name="T1" fmla="*/ 217 h 2005"/>
                <a:gd name="T2" fmla="*/ 161 w 2850"/>
                <a:gd name="T3" fmla="*/ 0 h 2005"/>
                <a:gd name="T4" fmla="*/ 2850 w 2850"/>
                <a:gd name="T5" fmla="*/ 2005 h 2005"/>
                <a:gd name="T6" fmla="*/ 2400 w 2850"/>
                <a:gd name="T7" fmla="*/ 2005 h 2005"/>
                <a:gd name="T8" fmla="*/ 0 w 2850"/>
                <a:gd name="T9" fmla="*/ 217 h 20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0" h="2005">
                  <a:moveTo>
                    <a:pt x="0" y="217"/>
                  </a:moveTo>
                  <a:lnTo>
                    <a:pt x="161" y="0"/>
                  </a:lnTo>
                  <a:lnTo>
                    <a:pt x="2850" y="2005"/>
                  </a:lnTo>
                  <a:lnTo>
                    <a:pt x="2400" y="2005"/>
                  </a:lnTo>
                  <a:lnTo>
                    <a:pt x="0" y="217"/>
                  </a:lnTo>
                  <a:close/>
                </a:path>
              </a:pathLst>
            </a:custGeom>
            <a:solidFill>
              <a:srgbClr val="F1A16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auto">
            <a:xfrm flipH="1">
              <a:off x="2694009" y="3966413"/>
              <a:ext cx="364143" cy="227284"/>
            </a:xfrm>
            <a:custGeom>
              <a:avLst/>
              <a:gdLst>
                <a:gd name="T0" fmla="*/ 178 w 189"/>
                <a:gd name="T1" fmla="*/ 0 h 118"/>
                <a:gd name="T2" fmla="*/ 0 w 189"/>
                <a:gd name="T3" fmla="*/ 34 h 118"/>
                <a:gd name="T4" fmla="*/ 11 w 189"/>
                <a:gd name="T5" fmla="*/ 103 h 118"/>
                <a:gd name="T6" fmla="*/ 189 w 189"/>
                <a:gd name="T7" fmla="*/ 69 h 118"/>
                <a:gd name="T8" fmla="*/ 178 w 189"/>
                <a:gd name="T9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9" h="118">
                  <a:moveTo>
                    <a:pt x="178" y="0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11" y="103"/>
                    <a:pt x="11" y="103"/>
                    <a:pt x="11" y="103"/>
                  </a:cubicBezTo>
                  <a:cubicBezTo>
                    <a:pt x="80" y="118"/>
                    <a:pt x="139" y="107"/>
                    <a:pt x="189" y="69"/>
                  </a:cubicBezTo>
                  <a:lnTo>
                    <a:pt x="178" y="0"/>
                  </a:lnTo>
                  <a:close/>
                </a:path>
              </a:pathLst>
            </a:custGeom>
            <a:solidFill>
              <a:srgbClr val="49719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auto">
            <a:xfrm flipH="1">
              <a:off x="1555145" y="4025881"/>
              <a:ext cx="1731921" cy="2467540"/>
            </a:xfrm>
            <a:custGeom>
              <a:avLst/>
              <a:gdLst>
                <a:gd name="T0" fmla="*/ 768 w 899"/>
                <a:gd name="T1" fmla="*/ 916 h 1281"/>
                <a:gd name="T2" fmla="*/ 838 w 899"/>
                <a:gd name="T3" fmla="*/ 522 h 1281"/>
                <a:gd name="T4" fmla="*/ 623 w 899"/>
                <a:gd name="T5" fmla="*/ 229 h 1281"/>
                <a:gd name="T6" fmla="*/ 354 w 899"/>
                <a:gd name="T7" fmla="*/ 31 h 1281"/>
                <a:gd name="T8" fmla="*/ 270 w 899"/>
                <a:gd name="T9" fmla="*/ 102 h 1281"/>
                <a:gd name="T10" fmla="*/ 175 w 899"/>
                <a:gd name="T11" fmla="*/ 123 h 1281"/>
                <a:gd name="T12" fmla="*/ 37 w 899"/>
                <a:gd name="T13" fmla="*/ 225 h 1281"/>
                <a:gd name="T14" fmla="*/ 72 w 899"/>
                <a:gd name="T15" fmla="*/ 337 h 1281"/>
                <a:gd name="T16" fmla="*/ 1 w 899"/>
                <a:gd name="T17" fmla="*/ 410 h 1281"/>
                <a:gd name="T18" fmla="*/ 105 w 899"/>
                <a:gd name="T19" fmla="*/ 535 h 1281"/>
                <a:gd name="T20" fmla="*/ 36 w 899"/>
                <a:gd name="T21" fmla="*/ 630 h 1281"/>
                <a:gd name="T22" fmla="*/ 106 w 899"/>
                <a:gd name="T23" fmla="*/ 719 h 1281"/>
                <a:gd name="T24" fmla="*/ 105 w 899"/>
                <a:gd name="T25" fmla="*/ 831 h 1281"/>
                <a:gd name="T26" fmla="*/ 768 w 899"/>
                <a:gd name="T27" fmla="*/ 916 h 1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99" h="1281">
                  <a:moveTo>
                    <a:pt x="768" y="916"/>
                  </a:moveTo>
                  <a:cubicBezTo>
                    <a:pt x="836" y="787"/>
                    <a:pt x="899" y="714"/>
                    <a:pt x="838" y="522"/>
                  </a:cubicBezTo>
                  <a:cubicBezTo>
                    <a:pt x="777" y="329"/>
                    <a:pt x="772" y="280"/>
                    <a:pt x="623" y="229"/>
                  </a:cubicBezTo>
                  <a:cubicBezTo>
                    <a:pt x="517" y="194"/>
                    <a:pt x="376" y="94"/>
                    <a:pt x="354" y="31"/>
                  </a:cubicBezTo>
                  <a:cubicBezTo>
                    <a:pt x="343" y="0"/>
                    <a:pt x="262" y="38"/>
                    <a:pt x="270" y="102"/>
                  </a:cubicBezTo>
                  <a:cubicBezTo>
                    <a:pt x="280" y="192"/>
                    <a:pt x="219" y="127"/>
                    <a:pt x="175" y="123"/>
                  </a:cubicBezTo>
                  <a:cubicBezTo>
                    <a:pt x="131" y="118"/>
                    <a:pt x="38" y="154"/>
                    <a:pt x="37" y="225"/>
                  </a:cubicBezTo>
                  <a:cubicBezTo>
                    <a:pt x="35" y="296"/>
                    <a:pt x="72" y="337"/>
                    <a:pt x="72" y="337"/>
                  </a:cubicBezTo>
                  <a:cubicBezTo>
                    <a:pt x="72" y="337"/>
                    <a:pt x="0" y="347"/>
                    <a:pt x="1" y="410"/>
                  </a:cubicBezTo>
                  <a:cubicBezTo>
                    <a:pt x="2" y="473"/>
                    <a:pt x="105" y="535"/>
                    <a:pt x="105" y="535"/>
                  </a:cubicBezTo>
                  <a:cubicBezTo>
                    <a:pt x="105" y="535"/>
                    <a:pt x="31" y="561"/>
                    <a:pt x="36" y="630"/>
                  </a:cubicBezTo>
                  <a:cubicBezTo>
                    <a:pt x="40" y="698"/>
                    <a:pt x="106" y="719"/>
                    <a:pt x="106" y="719"/>
                  </a:cubicBezTo>
                  <a:cubicBezTo>
                    <a:pt x="106" y="719"/>
                    <a:pt x="82" y="761"/>
                    <a:pt x="105" y="831"/>
                  </a:cubicBezTo>
                  <a:cubicBezTo>
                    <a:pt x="129" y="901"/>
                    <a:pt x="576" y="1281"/>
                    <a:pt x="768" y="916"/>
                  </a:cubicBezTo>
                  <a:close/>
                </a:path>
              </a:pathLst>
            </a:custGeom>
            <a:solidFill>
              <a:srgbClr val="FBC29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auto">
            <a:xfrm flipH="1">
              <a:off x="2562852" y="4549694"/>
              <a:ext cx="298158" cy="333187"/>
            </a:xfrm>
            <a:custGeom>
              <a:avLst/>
              <a:gdLst>
                <a:gd name="T0" fmla="*/ 6 w 155"/>
                <a:gd name="T1" fmla="*/ 0 h 173"/>
                <a:gd name="T2" fmla="*/ 0 w 155"/>
                <a:gd name="T3" fmla="*/ 101 h 173"/>
                <a:gd name="T4" fmla="*/ 138 w 155"/>
                <a:gd name="T5" fmla="*/ 164 h 173"/>
                <a:gd name="T6" fmla="*/ 155 w 155"/>
                <a:gd name="T7" fmla="*/ 173 h 173"/>
                <a:gd name="T8" fmla="*/ 122 w 155"/>
                <a:gd name="T9" fmla="*/ 12 h 173"/>
                <a:gd name="T10" fmla="*/ 6 w 155"/>
                <a:gd name="T11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173">
                  <a:moveTo>
                    <a:pt x="6" y="0"/>
                  </a:moveTo>
                  <a:cubicBezTo>
                    <a:pt x="30" y="41"/>
                    <a:pt x="46" y="43"/>
                    <a:pt x="0" y="101"/>
                  </a:cubicBezTo>
                  <a:cubicBezTo>
                    <a:pt x="28" y="124"/>
                    <a:pt x="79" y="155"/>
                    <a:pt x="138" y="164"/>
                  </a:cubicBezTo>
                  <a:cubicBezTo>
                    <a:pt x="143" y="164"/>
                    <a:pt x="150" y="173"/>
                    <a:pt x="155" y="173"/>
                  </a:cubicBezTo>
                  <a:cubicBezTo>
                    <a:pt x="122" y="12"/>
                    <a:pt x="122" y="12"/>
                    <a:pt x="122" y="12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1A16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auto">
            <a:xfrm flipH="1">
              <a:off x="2002381" y="1893158"/>
              <a:ext cx="2165309" cy="2165309"/>
            </a:xfrm>
            <a:custGeom>
              <a:avLst/>
              <a:gdLst>
                <a:gd name="T0" fmla="*/ 564 w 1124"/>
                <a:gd name="T1" fmla="*/ 1 h 1124"/>
                <a:gd name="T2" fmla="*/ 1 w 1124"/>
                <a:gd name="T3" fmla="*/ 560 h 1124"/>
                <a:gd name="T4" fmla="*/ 560 w 1124"/>
                <a:gd name="T5" fmla="*/ 1123 h 1124"/>
                <a:gd name="T6" fmla="*/ 1123 w 1124"/>
                <a:gd name="T7" fmla="*/ 564 h 1124"/>
                <a:gd name="T8" fmla="*/ 564 w 1124"/>
                <a:gd name="T9" fmla="*/ 1 h 1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4" h="1124">
                  <a:moveTo>
                    <a:pt x="564" y="1"/>
                  </a:moveTo>
                  <a:cubicBezTo>
                    <a:pt x="254" y="0"/>
                    <a:pt x="2" y="250"/>
                    <a:pt x="1" y="560"/>
                  </a:cubicBezTo>
                  <a:cubicBezTo>
                    <a:pt x="0" y="869"/>
                    <a:pt x="250" y="1121"/>
                    <a:pt x="560" y="1123"/>
                  </a:cubicBezTo>
                  <a:cubicBezTo>
                    <a:pt x="869" y="1124"/>
                    <a:pt x="1121" y="874"/>
                    <a:pt x="1123" y="564"/>
                  </a:cubicBezTo>
                  <a:cubicBezTo>
                    <a:pt x="1124" y="254"/>
                    <a:pt x="874" y="2"/>
                    <a:pt x="564" y="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auto">
            <a:xfrm flipH="1">
              <a:off x="2119689" y="2008836"/>
              <a:ext cx="1932322" cy="1932323"/>
            </a:xfrm>
            <a:custGeom>
              <a:avLst/>
              <a:gdLst>
                <a:gd name="T0" fmla="*/ 504 w 1003"/>
                <a:gd name="T1" fmla="*/ 1 h 1003"/>
                <a:gd name="T2" fmla="*/ 1 w 1003"/>
                <a:gd name="T3" fmla="*/ 500 h 1003"/>
                <a:gd name="T4" fmla="*/ 500 w 1003"/>
                <a:gd name="T5" fmla="*/ 1002 h 1003"/>
                <a:gd name="T6" fmla="*/ 1002 w 1003"/>
                <a:gd name="T7" fmla="*/ 504 h 1003"/>
                <a:gd name="T8" fmla="*/ 504 w 1003"/>
                <a:gd name="T9" fmla="*/ 1 h 1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3" h="1003">
                  <a:moveTo>
                    <a:pt x="504" y="1"/>
                  </a:moveTo>
                  <a:cubicBezTo>
                    <a:pt x="227" y="0"/>
                    <a:pt x="2" y="223"/>
                    <a:pt x="1" y="500"/>
                  </a:cubicBezTo>
                  <a:cubicBezTo>
                    <a:pt x="0" y="776"/>
                    <a:pt x="223" y="1001"/>
                    <a:pt x="500" y="1002"/>
                  </a:cubicBezTo>
                  <a:cubicBezTo>
                    <a:pt x="776" y="1003"/>
                    <a:pt x="1001" y="780"/>
                    <a:pt x="1002" y="504"/>
                  </a:cubicBezTo>
                  <a:cubicBezTo>
                    <a:pt x="1003" y="227"/>
                    <a:pt x="780" y="2"/>
                    <a:pt x="504" y="1"/>
                  </a:cubicBezTo>
                  <a:close/>
                </a:path>
              </a:pathLst>
            </a:custGeom>
            <a:solidFill>
              <a:srgbClr val="84B3D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u="sng" dirty="0"/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auto">
            <a:xfrm flipH="1">
              <a:off x="2171826" y="2521244"/>
              <a:ext cx="1398734" cy="1370222"/>
            </a:xfrm>
            <a:custGeom>
              <a:avLst/>
              <a:gdLst>
                <a:gd name="T0" fmla="*/ 0 w 726"/>
                <a:gd name="T1" fmla="*/ 642 h 711"/>
                <a:gd name="T2" fmla="*/ 244 w 726"/>
                <a:gd name="T3" fmla="*/ 710 h 711"/>
                <a:gd name="T4" fmla="*/ 726 w 726"/>
                <a:gd name="T5" fmla="*/ 231 h 711"/>
                <a:gd name="T6" fmla="*/ 667 w 726"/>
                <a:gd name="T7" fmla="*/ 0 h 711"/>
                <a:gd name="T8" fmla="*/ 696 w 726"/>
                <a:gd name="T9" fmla="*/ 171 h 711"/>
                <a:gd name="T10" fmla="*/ 185 w 726"/>
                <a:gd name="T11" fmla="*/ 678 h 711"/>
                <a:gd name="T12" fmla="*/ 0 w 726"/>
                <a:gd name="T13" fmla="*/ 642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6" h="711">
                  <a:moveTo>
                    <a:pt x="0" y="642"/>
                  </a:moveTo>
                  <a:cubicBezTo>
                    <a:pt x="72" y="685"/>
                    <a:pt x="155" y="709"/>
                    <a:pt x="244" y="710"/>
                  </a:cubicBezTo>
                  <a:cubicBezTo>
                    <a:pt x="509" y="711"/>
                    <a:pt x="725" y="497"/>
                    <a:pt x="726" y="231"/>
                  </a:cubicBezTo>
                  <a:cubicBezTo>
                    <a:pt x="726" y="147"/>
                    <a:pt x="705" y="69"/>
                    <a:pt x="667" y="0"/>
                  </a:cubicBezTo>
                  <a:cubicBezTo>
                    <a:pt x="686" y="53"/>
                    <a:pt x="696" y="111"/>
                    <a:pt x="696" y="171"/>
                  </a:cubicBezTo>
                  <a:cubicBezTo>
                    <a:pt x="695" y="452"/>
                    <a:pt x="466" y="679"/>
                    <a:pt x="185" y="678"/>
                  </a:cubicBezTo>
                  <a:cubicBezTo>
                    <a:pt x="120" y="677"/>
                    <a:pt x="58" y="665"/>
                    <a:pt x="0" y="642"/>
                  </a:cubicBezTo>
                  <a:close/>
                </a:path>
              </a:pathLst>
            </a:custGeom>
            <a:solidFill>
              <a:srgbClr val="9ECBE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auto">
            <a:xfrm flipH="1">
              <a:off x="2597067" y="3931383"/>
              <a:ext cx="416280" cy="932761"/>
            </a:xfrm>
            <a:custGeom>
              <a:avLst/>
              <a:gdLst>
                <a:gd name="T0" fmla="*/ 122 w 216"/>
                <a:gd name="T1" fmla="*/ 0 h 484"/>
                <a:gd name="T2" fmla="*/ 0 w 216"/>
                <a:gd name="T3" fmla="*/ 24 h 484"/>
                <a:gd name="T4" fmla="*/ 29 w 216"/>
                <a:gd name="T5" fmla="*/ 173 h 484"/>
                <a:gd name="T6" fmla="*/ 63 w 216"/>
                <a:gd name="T7" fmla="*/ 421 h 484"/>
                <a:gd name="T8" fmla="*/ 216 w 216"/>
                <a:gd name="T9" fmla="*/ 484 h 484"/>
                <a:gd name="T10" fmla="*/ 178 w 216"/>
                <a:gd name="T11" fmla="*/ 290 h 484"/>
                <a:gd name="T12" fmla="*/ 142 w 216"/>
                <a:gd name="T13" fmla="*/ 101 h 484"/>
                <a:gd name="T14" fmla="*/ 122 w 216"/>
                <a:gd name="T15" fmla="*/ 0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6" h="484">
                  <a:moveTo>
                    <a:pt x="122" y="0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29" y="173"/>
                    <a:pt x="29" y="173"/>
                    <a:pt x="29" y="173"/>
                  </a:cubicBezTo>
                  <a:cubicBezTo>
                    <a:pt x="27" y="295"/>
                    <a:pt x="141" y="321"/>
                    <a:pt x="63" y="421"/>
                  </a:cubicBezTo>
                  <a:cubicBezTo>
                    <a:pt x="94" y="445"/>
                    <a:pt x="150" y="480"/>
                    <a:pt x="216" y="484"/>
                  </a:cubicBezTo>
                  <a:cubicBezTo>
                    <a:pt x="203" y="420"/>
                    <a:pt x="191" y="355"/>
                    <a:pt x="178" y="290"/>
                  </a:cubicBezTo>
                  <a:cubicBezTo>
                    <a:pt x="141" y="234"/>
                    <a:pt x="124" y="174"/>
                    <a:pt x="142" y="10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auto">
            <a:xfrm flipH="1">
              <a:off x="1844341" y="4316707"/>
              <a:ext cx="1269207" cy="2043928"/>
            </a:xfrm>
            <a:custGeom>
              <a:avLst/>
              <a:gdLst>
                <a:gd name="T0" fmla="*/ 12 w 659"/>
                <a:gd name="T1" fmla="*/ 382 h 1061"/>
                <a:gd name="T2" fmla="*/ 15 w 659"/>
                <a:gd name="T3" fmla="*/ 384 h 1061"/>
                <a:gd name="T4" fmla="*/ 15 w 659"/>
                <a:gd name="T5" fmla="*/ 384 h 1061"/>
                <a:gd name="T6" fmla="*/ 84 w 659"/>
                <a:gd name="T7" fmla="*/ 421 h 1061"/>
                <a:gd name="T8" fmla="*/ 243 w 659"/>
                <a:gd name="T9" fmla="*/ 453 h 1061"/>
                <a:gd name="T10" fmla="*/ 369 w 659"/>
                <a:gd name="T11" fmla="*/ 438 h 1061"/>
                <a:gd name="T12" fmla="*/ 415 w 659"/>
                <a:gd name="T13" fmla="*/ 492 h 1061"/>
                <a:gd name="T14" fmla="*/ 392 w 659"/>
                <a:gd name="T15" fmla="*/ 559 h 1061"/>
                <a:gd name="T16" fmla="*/ 161 w 659"/>
                <a:gd name="T17" fmla="*/ 582 h 1061"/>
                <a:gd name="T18" fmla="*/ 16 w 659"/>
                <a:gd name="T19" fmla="*/ 568 h 1061"/>
                <a:gd name="T20" fmla="*/ 163 w 659"/>
                <a:gd name="T21" fmla="*/ 589 h 1061"/>
                <a:gd name="T22" fmla="*/ 360 w 659"/>
                <a:gd name="T23" fmla="*/ 585 h 1061"/>
                <a:gd name="T24" fmla="*/ 379 w 659"/>
                <a:gd name="T25" fmla="*/ 635 h 1061"/>
                <a:gd name="T26" fmla="*/ 320 w 659"/>
                <a:gd name="T27" fmla="*/ 699 h 1061"/>
                <a:gd name="T28" fmla="*/ 58 w 659"/>
                <a:gd name="T29" fmla="*/ 725 h 1061"/>
                <a:gd name="T30" fmla="*/ 48 w 659"/>
                <a:gd name="T31" fmla="*/ 725 h 1061"/>
                <a:gd name="T32" fmla="*/ 659 w 659"/>
                <a:gd name="T33" fmla="*/ 798 h 1061"/>
                <a:gd name="T34" fmla="*/ 376 w 659"/>
                <a:gd name="T35" fmla="*/ 877 h 1061"/>
                <a:gd name="T36" fmla="*/ 280 w 659"/>
                <a:gd name="T37" fmla="*/ 770 h 1061"/>
                <a:gd name="T38" fmla="*/ 387 w 659"/>
                <a:gd name="T39" fmla="*/ 634 h 1061"/>
                <a:gd name="T40" fmla="*/ 381 w 659"/>
                <a:gd name="T41" fmla="*/ 577 h 1061"/>
                <a:gd name="T42" fmla="*/ 444 w 659"/>
                <a:gd name="T43" fmla="*/ 705 h 1061"/>
                <a:gd name="T44" fmla="*/ 461 w 659"/>
                <a:gd name="T45" fmla="*/ 694 h 1061"/>
                <a:gd name="T46" fmla="*/ 425 w 659"/>
                <a:gd name="T47" fmla="*/ 494 h 1061"/>
                <a:gd name="T48" fmla="*/ 372 w 659"/>
                <a:gd name="T49" fmla="*/ 411 h 1061"/>
                <a:gd name="T50" fmla="*/ 359 w 659"/>
                <a:gd name="T51" fmla="*/ 328 h 1061"/>
                <a:gd name="T52" fmla="*/ 387 w 659"/>
                <a:gd name="T53" fmla="*/ 263 h 1061"/>
                <a:gd name="T54" fmla="*/ 567 w 659"/>
                <a:gd name="T55" fmla="*/ 294 h 1061"/>
                <a:gd name="T56" fmla="*/ 338 w 659"/>
                <a:gd name="T57" fmla="*/ 109 h 1061"/>
                <a:gd name="T58" fmla="*/ 191 w 659"/>
                <a:gd name="T59" fmla="*/ 0 h 1061"/>
                <a:gd name="T60" fmla="*/ 285 w 659"/>
                <a:gd name="T61" fmla="*/ 192 h 1061"/>
                <a:gd name="T62" fmla="*/ 318 w 659"/>
                <a:gd name="T63" fmla="*/ 275 h 1061"/>
                <a:gd name="T64" fmla="*/ 278 w 659"/>
                <a:gd name="T65" fmla="*/ 287 h 1061"/>
                <a:gd name="T66" fmla="*/ 294 w 659"/>
                <a:gd name="T67" fmla="*/ 307 h 1061"/>
                <a:gd name="T68" fmla="*/ 347 w 659"/>
                <a:gd name="T69" fmla="*/ 331 h 1061"/>
                <a:gd name="T70" fmla="*/ 358 w 659"/>
                <a:gd name="T71" fmla="*/ 412 h 1061"/>
                <a:gd name="T72" fmla="*/ 248 w 659"/>
                <a:gd name="T73" fmla="*/ 441 h 1061"/>
                <a:gd name="T74" fmla="*/ 91 w 659"/>
                <a:gd name="T75" fmla="*/ 411 h 1061"/>
                <a:gd name="T76" fmla="*/ 12 w 659"/>
                <a:gd name="T77" fmla="*/ 382 h 1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59" h="1061">
                  <a:moveTo>
                    <a:pt x="12" y="382"/>
                  </a:moveTo>
                  <a:cubicBezTo>
                    <a:pt x="14" y="383"/>
                    <a:pt x="15" y="384"/>
                    <a:pt x="15" y="384"/>
                  </a:cubicBezTo>
                  <a:cubicBezTo>
                    <a:pt x="15" y="384"/>
                    <a:pt x="15" y="384"/>
                    <a:pt x="15" y="384"/>
                  </a:cubicBezTo>
                  <a:cubicBezTo>
                    <a:pt x="25" y="391"/>
                    <a:pt x="39" y="400"/>
                    <a:pt x="84" y="421"/>
                  </a:cubicBezTo>
                  <a:cubicBezTo>
                    <a:pt x="132" y="444"/>
                    <a:pt x="194" y="451"/>
                    <a:pt x="243" y="453"/>
                  </a:cubicBezTo>
                  <a:cubicBezTo>
                    <a:pt x="291" y="455"/>
                    <a:pt x="343" y="431"/>
                    <a:pt x="369" y="438"/>
                  </a:cubicBezTo>
                  <a:cubicBezTo>
                    <a:pt x="394" y="445"/>
                    <a:pt x="408" y="465"/>
                    <a:pt x="415" y="492"/>
                  </a:cubicBezTo>
                  <a:cubicBezTo>
                    <a:pt x="422" y="518"/>
                    <a:pt x="412" y="543"/>
                    <a:pt x="392" y="559"/>
                  </a:cubicBezTo>
                  <a:cubicBezTo>
                    <a:pt x="372" y="575"/>
                    <a:pt x="222" y="584"/>
                    <a:pt x="161" y="582"/>
                  </a:cubicBezTo>
                  <a:cubicBezTo>
                    <a:pt x="101" y="580"/>
                    <a:pt x="0" y="557"/>
                    <a:pt x="16" y="568"/>
                  </a:cubicBezTo>
                  <a:cubicBezTo>
                    <a:pt x="31" y="578"/>
                    <a:pt x="100" y="586"/>
                    <a:pt x="163" y="589"/>
                  </a:cubicBezTo>
                  <a:cubicBezTo>
                    <a:pt x="226" y="593"/>
                    <a:pt x="346" y="576"/>
                    <a:pt x="360" y="585"/>
                  </a:cubicBezTo>
                  <a:cubicBezTo>
                    <a:pt x="374" y="594"/>
                    <a:pt x="380" y="608"/>
                    <a:pt x="379" y="635"/>
                  </a:cubicBezTo>
                  <a:cubicBezTo>
                    <a:pt x="378" y="663"/>
                    <a:pt x="358" y="684"/>
                    <a:pt x="320" y="699"/>
                  </a:cubicBezTo>
                  <a:cubicBezTo>
                    <a:pt x="281" y="715"/>
                    <a:pt x="124" y="731"/>
                    <a:pt x="58" y="725"/>
                  </a:cubicBezTo>
                  <a:cubicBezTo>
                    <a:pt x="55" y="725"/>
                    <a:pt x="52" y="725"/>
                    <a:pt x="48" y="725"/>
                  </a:cubicBezTo>
                  <a:cubicBezTo>
                    <a:pt x="155" y="838"/>
                    <a:pt x="486" y="1061"/>
                    <a:pt x="659" y="798"/>
                  </a:cubicBezTo>
                  <a:cubicBezTo>
                    <a:pt x="583" y="877"/>
                    <a:pt x="470" y="896"/>
                    <a:pt x="376" y="877"/>
                  </a:cubicBezTo>
                  <a:cubicBezTo>
                    <a:pt x="312" y="865"/>
                    <a:pt x="222" y="807"/>
                    <a:pt x="280" y="770"/>
                  </a:cubicBezTo>
                  <a:cubicBezTo>
                    <a:pt x="337" y="732"/>
                    <a:pt x="383" y="683"/>
                    <a:pt x="387" y="634"/>
                  </a:cubicBezTo>
                  <a:cubicBezTo>
                    <a:pt x="391" y="586"/>
                    <a:pt x="358" y="578"/>
                    <a:pt x="381" y="577"/>
                  </a:cubicBezTo>
                  <a:cubicBezTo>
                    <a:pt x="403" y="575"/>
                    <a:pt x="418" y="649"/>
                    <a:pt x="444" y="705"/>
                  </a:cubicBezTo>
                  <a:cubicBezTo>
                    <a:pt x="470" y="760"/>
                    <a:pt x="499" y="758"/>
                    <a:pt x="461" y="694"/>
                  </a:cubicBezTo>
                  <a:cubicBezTo>
                    <a:pt x="424" y="630"/>
                    <a:pt x="432" y="553"/>
                    <a:pt x="425" y="494"/>
                  </a:cubicBezTo>
                  <a:cubicBezTo>
                    <a:pt x="417" y="435"/>
                    <a:pt x="363" y="425"/>
                    <a:pt x="372" y="411"/>
                  </a:cubicBezTo>
                  <a:cubicBezTo>
                    <a:pt x="380" y="398"/>
                    <a:pt x="386" y="358"/>
                    <a:pt x="359" y="328"/>
                  </a:cubicBezTo>
                  <a:cubicBezTo>
                    <a:pt x="333" y="298"/>
                    <a:pt x="349" y="248"/>
                    <a:pt x="387" y="263"/>
                  </a:cubicBezTo>
                  <a:cubicBezTo>
                    <a:pt x="425" y="279"/>
                    <a:pt x="535" y="303"/>
                    <a:pt x="567" y="294"/>
                  </a:cubicBezTo>
                  <a:cubicBezTo>
                    <a:pt x="369" y="261"/>
                    <a:pt x="379" y="117"/>
                    <a:pt x="338" y="109"/>
                  </a:cubicBezTo>
                  <a:cubicBezTo>
                    <a:pt x="296" y="102"/>
                    <a:pt x="215" y="53"/>
                    <a:pt x="191" y="0"/>
                  </a:cubicBezTo>
                  <a:cubicBezTo>
                    <a:pt x="218" y="98"/>
                    <a:pt x="256" y="161"/>
                    <a:pt x="285" y="192"/>
                  </a:cubicBezTo>
                  <a:cubicBezTo>
                    <a:pt x="315" y="223"/>
                    <a:pt x="321" y="241"/>
                    <a:pt x="318" y="275"/>
                  </a:cubicBezTo>
                  <a:cubicBezTo>
                    <a:pt x="314" y="310"/>
                    <a:pt x="301" y="301"/>
                    <a:pt x="278" y="287"/>
                  </a:cubicBezTo>
                  <a:cubicBezTo>
                    <a:pt x="256" y="273"/>
                    <a:pt x="273" y="293"/>
                    <a:pt x="294" y="307"/>
                  </a:cubicBezTo>
                  <a:cubicBezTo>
                    <a:pt x="314" y="320"/>
                    <a:pt x="328" y="311"/>
                    <a:pt x="347" y="331"/>
                  </a:cubicBezTo>
                  <a:cubicBezTo>
                    <a:pt x="366" y="352"/>
                    <a:pt x="370" y="376"/>
                    <a:pt x="358" y="412"/>
                  </a:cubicBezTo>
                  <a:cubicBezTo>
                    <a:pt x="347" y="447"/>
                    <a:pt x="300" y="437"/>
                    <a:pt x="248" y="441"/>
                  </a:cubicBezTo>
                  <a:cubicBezTo>
                    <a:pt x="196" y="445"/>
                    <a:pt x="134" y="430"/>
                    <a:pt x="91" y="411"/>
                  </a:cubicBezTo>
                  <a:cubicBezTo>
                    <a:pt x="49" y="392"/>
                    <a:pt x="6" y="377"/>
                    <a:pt x="12" y="382"/>
                  </a:cubicBezTo>
                  <a:close/>
                </a:path>
              </a:pathLst>
            </a:custGeom>
            <a:solidFill>
              <a:srgbClr val="F1A16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auto">
            <a:xfrm flipH="1">
              <a:off x="2543301" y="4072316"/>
              <a:ext cx="79020" cy="117308"/>
            </a:xfrm>
            <a:custGeom>
              <a:avLst/>
              <a:gdLst>
                <a:gd name="T0" fmla="*/ 41 w 41"/>
                <a:gd name="T1" fmla="*/ 55 h 61"/>
                <a:gd name="T2" fmla="*/ 9 w 41"/>
                <a:gd name="T3" fmla="*/ 7 h 61"/>
                <a:gd name="T4" fmla="*/ 5 w 41"/>
                <a:gd name="T5" fmla="*/ 0 h 61"/>
                <a:gd name="T6" fmla="*/ 18 w 41"/>
                <a:gd name="T7" fmla="*/ 53 h 61"/>
                <a:gd name="T8" fmla="*/ 41 w 41"/>
                <a:gd name="T9" fmla="*/ 5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1">
                  <a:moveTo>
                    <a:pt x="41" y="55"/>
                  </a:moveTo>
                  <a:cubicBezTo>
                    <a:pt x="25" y="38"/>
                    <a:pt x="14" y="21"/>
                    <a:pt x="9" y="7"/>
                  </a:cubicBezTo>
                  <a:cubicBezTo>
                    <a:pt x="8" y="4"/>
                    <a:pt x="6" y="2"/>
                    <a:pt x="5" y="0"/>
                  </a:cubicBezTo>
                  <a:cubicBezTo>
                    <a:pt x="0" y="17"/>
                    <a:pt x="7" y="39"/>
                    <a:pt x="18" y="53"/>
                  </a:cubicBezTo>
                  <a:cubicBezTo>
                    <a:pt x="24" y="61"/>
                    <a:pt x="32" y="60"/>
                    <a:pt x="41" y="55"/>
                  </a:cubicBezTo>
                  <a:close/>
                </a:path>
              </a:pathLst>
            </a:custGeom>
            <a:solidFill>
              <a:srgbClr val="FFEB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auto">
            <a:xfrm flipH="1">
              <a:off x="2891966" y="4661299"/>
              <a:ext cx="283494" cy="221582"/>
            </a:xfrm>
            <a:custGeom>
              <a:avLst/>
              <a:gdLst>
                <a:gd name="T0" fmla="*/ 9 w 147"/>
                <a:gd name="T1" fmla="*/ 0 h 115"/>
                <a:gd name="T2" fmla="*/ 14 w 147"/>
                <a:gd name="T3" fmla="*/ 7 h 115"/>
                <a:gd name="T4" fmla="*/ 0 w 147"/>
                <a:gd name="T5" fmla="*/ 10 h 115"/>
                <a:gd name="T6" fmla="*/ 99 w 147"/>
                <a:gd name="T7" fmla="*/ 94 h 115"/>
                <a:gd name="T8" fmla="*/ 147 w 147"/>
                <a:gd name="T9" fmla="*/ 44 h 115"/>
                <a:gd name="T10" fmla="*/ 108 w 147"/>
                <a:gd name="T11" fmla="*/ 51 h 115"/>
                <a:gd name="T12" fmla="*/ 14 w 147"/>
                <a:gd name="T13" fmla="*/ 3 h 115"/>
                <a:gd name="T14" fmla="*/ 9 w 147"/>
                <a:gd name="T1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7" h="115">
                  <a:moveTo>
                    <a:pt x="9" y="0"/>
                  </a:moveTo>
                  <a:cubicBezTo>
                    <a:pt x="12" y="5"/>
                    <a:pt x="14" y="7"/>
                    <a:pt x="14" y="7"/>
                  </a:cubicBezTo>
                  <a:cubicBezTo>
                    <a:pt x="14" y="7"/>
                    <a:pt x="8" y="8"/>
                    <a:pt x="0" y="10"/>
                  </a:cubicBezTo>
                  <a:cubicBezTo>
                    <a:pt x="28" y="35"/>
                    <a:pt x="69" y="75"/>
                    <a:pt x="99" y="94"/>
                  </a:cubicBezTo>
                  <a:cubicBezTo>
                    <a:pt x="131" y="115"/>
                    <a:pt x="147" y="53"/>
                    <a:pt x="147" y="44"/>
                  </a:cubicBezTo>
                  <a:cubicBezTo>
                    <a:pt x="147" y="35"/>
                    <a:pt x="136" y="49"/>
                    <a:pt x="108" y="51"/>
                  </a:cubicBezTo>
                  <a:cubicBezTo>
                    <a:pt x="80" y="54"/>
                    <a:pt x="35" y="21"/>
                    <a:pt x="14" y="3"/>
                  </a:cubicBezTo>
                  <a:cubicBezTo>
                    <a:pt x="12" y="2"/>
                    <a:pt x="11" y="1"/>
                    <a:pt x="9" y="0"/>
                  </a:cubicBezTo>
                  <a:close/>
                </a:path>
              </a:pathLst>
            </a:custGeom>
            <a:solidFill>
              <a:srgbClr val="F1A16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auto">
            <a:xfrm flipH="1">
              <a:off x="2389334" y="5441723"/>
              <a:ext cx="162113" cy="171889"/>
            </a:xfrm>
            <a:custGeom>
              <a:avLst/>
              <a:gdLst>
                <a:gd name="T0" fmla="*/ 5 w 84"/>
                <a:gd name="T1" fmla="*/ 20 h 89"/>
                <a:gd name="T2" fmla="*/ 5 w 84"/>
                <a:gd name="T3" fmla="*/ 75 h 89"/>
                <a:gd name="T4" fmla="*/ 68 w 84"/>
                <a:gd name="T5" fmla="*/ 76 h 89"/>
                <a:gd name="T6" fmla="*/ 60 w 84"/>
                <a:gd name="T7" fmla="*/ 5 h 89"/>
                <a:gd name="T8" fmla="*/ 5 w 84"/>
                <a:gd name="T9" fmla="*/ 2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" h="89">
                  <a:moveTo>
                    <a:pt x="5" y="20"/>
                  </a:moveTo>
                  <a:cubicBezTo>
                    <a:pt x="2" y="26"/>
                    <a:pt x="0" y="66"/>
                    <a:pt x="5" y="75"/>
                  </a:cubicBezTo>
                  <a:cubicBezTo>
                    <a:pt x="10" y="83"/>
                    <a:pt x="57" y="89"/>
                    <a:pt x="68" y="76"/>
                  </a:cubicBezTo>
                  <a:cubicBezTo>
                    <a:pt x="79" y="64"/>
                    <a:pt x="84" y="11"/>
                    <a:pt x="60" y="5"/>
                  </a:cubicBezTo>
                  <a:cubicBezTo>
                    <a:pt x="42" y="0"/>
                    <a:pt x="9" y="14"/>
                    <a:pt x="5" y="20"/>
                  </a:cubicBezTo>
                  <a:close/>
                </a:path>
              </a:pathLst>
            </a:custGeom>
            <a:solidFill>
              <a:srgbClr val="FFEB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auto">
            <a:xfrm flipH="1">
              <a:off x="2867527" y="4511406"/>
              <a:ext cx="236245" cy="248465"/>
            </a:xfrm>
            <a:custGeom>
              <a:avLst/>
              <a:gdLst>
                <a:gd name="T0" fmla="*/ 25 w 123"/>
                <a:gd name="T1" fmla="*/ 24 h 129"/>
                <a:gd name="T2" fmla="*/ 49 w 123"/>
                <a:gd name="T3" fmla="*/ 110 h 129"/>
                <a:gd name="T4" fmla="*/ 100 w 123"/>
                <a:gd name="T5" fmla="*/ 40 h 129"/>
                <a:gd name="T6" fmla="*/ 25 w 123"/>
                <a:gd name="T7" fmla="*/ 24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129">
                  <a:moveTo>
                    <a:pt x="25" y="24"/>
                  </a:moveTo>
                  <a:cubicBezTo>
                    <a:pt x="0" y="57"/>
                    <a:pt x="37" y="100"/>
                    <a:pt x="49" y="110"/>
                  </a:cubicBezTo>
                  <a:cubicBezTo>
                    <a:pt x="69" y="129"/>
                    <a:pt x="123" y="58"/>
                    <a:pt x="100" y="40"/>
                  </a:cubicBezTo>
                  <a:cubicBezTo>
                    <a:pt x="82" y="25"/>
                    <a:pt x="43" y="0"/>
                    <a:pt x="25" y="24"/>
                  </a:cubicBezTo>
                  <a:close/>
                </a:path>
              </a:pathLst>
            </a:custGeom>
            <a:solidFill>
              <a:srgbClr val="FFEB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auto">
            <a:xfrm flipH="1">
              <a:off x="2408886" y="4943164"/>
              <a:ext cx="217508" cy="207733"/>
            </a:xfrm>
            <a:custGeom>
              <a:avLst/>
              <a:gdLst>
                <a:gd name="T0" fmla="*/ 16 w 113"/>
                <a:gd name="T1" fmla="*/ 90 h 108"/>
                <a:gd name="T2" fmla="*/ 83 w 113"/>
                <a:gd name="T3" fmla="*/ 104 h 108"/>
                <a:gd name="T4" fmla="*/ 82 w 113"/>
                <a:gd name="T5" fmla="*/ 8 h 108"/>
                <a:gd name="T6" fmla="*/ 16 w 113"/>
                <a:gd name="T7" fmla="*/ 24 h 108"/>
                <a:gd name="T8" fmla="*/ 16 w 113"/>
                <a:gd name="T9" fmla="*/ 9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108">
                  <a:moveTo>
                    <a:pt x="16" y="90"/>
                  </a:moveTo>
                  <a:cubicBezTo>
                    <a:pt x="35" y="103"/>
                    <a:pt x="67" y="108"/>
                    <a:pt x="83" y="104"/>
                  </a:cubicBezTo>
                  <a:cubicBezTo>
                    <a:pt x="106" y="97"/>
                    <a:pt x="113" y="22"/>
                    <a:pt x="82" y="8"/>
                  </a:cubicBezTo>
                  <a:cubicBezTo>
                    <a:pt x="64" y="0"/>
                    <a:pt x="32" y="8"/>
                    <a:pt x="16" y="24"/>
                  </a:cubicBezTo>
                  <a:cubicBezTo>
                    <a:pt x="0" y="40"/>
                    <a:pt x="1" y="79"/>
                    <a:pt x="16" y="90"/>
                  </a:cubicBezTo>
                  <a:close/>
                </a:path>
              </a:pathLst>
            </a:custGeom>
            <a:solidFill>
              <a:srgbClr val="FFEB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auto">
            <a:xfrm flipH="1">
              <a:off x="2302983" y="5177780"/>
              <a:ext cx="197957" cy="219952"/>
            </a:xfrm>
            <a:custGeom>
              <a:avLst/>
              <a:gdLst>
                <a:gd name="T0" fmla="*/ 7 w 103"/>
                <a:gd name="T1" fmla="*/ 25 h 114"/>
                <a:gd name="T2" fmla="*/ 65 w 103"/>
                <a:gd name="T3" fmla="*/ 6 h 114"/>
                <a:gd name="T4" fmla="*/ 75 w 103"/>
                <a:gd name="T5" fmla="*/ 94 h 114"/>
                <a:gd name="T6" fmla="*/ 11 w 103"/>
                <a:gd name="T7" fmla="*/ 97 h 114"/>
                <a:gd name="T8" fmla="*/ 7 w 103"/>
                <a:gd name="T9" fmla="*/ 25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" h="114">
                  <a:moveTo>
                    <a:pt x="7" y="25"/>
                  </a:moveTo>
                  <a:cubicBezTo>
                    <a:pt x="14" y="16"/>
                    <a:pt x="47" y="0"/>
                    <a:pt x="65" y="6"/>
                  </a:cubicBezTo>
                  <a:cubicBezTo>
                    <a:pt x="83" y="12"/>
                    <a:pt x="103" y="74"/>
                    <a:pt x="75" y="94"/>
                  </a:cubicBezTo>
                  <a:cubicBezTo>
                    <a:pt x="47" y="114"/>
                    <a:pt x="18" y="112"/>
                    <a:pt x="11" y="97"/>
                  </a:cubicBezTo>
                  <a:cubicBezTo>
                    <a:pt x="4" y="82"/>
                    <a:pt x="0" y="34"/>
                    <a:pt x="7" y="25"/>
                  </a:cubicBezTo>
                  <a:close/>
                </a:path>
              </a:pathLst>
            </a:custGeom>
            <a:solidFill>
              <a:srgbClr val="FFEB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auto">
            <a:xfrm flipH="1">
              <a:off x="1531520" y="5180224"/>
              <a:ext cx="441534" cy="604462"/>
            </a:xfrm>
            <a:custGeom>
              <a:avLst/>
              <a:gdLst>
                <a:gd name="T0" fmla="*/ 175 w 229"/>
                <a:gd name="T1" fmla="*/ 0 h 314"/>
                <a:gd name="T2" fmla="*/ 0 w 229"/>
                <a:gd name="T3" fmla="*/ 274 h 314"/>
                <a:gd name="T4" fmla="*/ 175 w 229"/>
                <a:gd name="T5" fmla="*/ 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314">
                  <a:moveTo>
                    <a:pt x="175" y="0"/>
                  </a:moveTo>
                  <a:cubicBezTo>
                    <a:pt x="229" y="107"/>
                    <a:pt x="93" y="314"/>
                    <a:pt x="0" y="274"/>
                  </a:cubicBezTo>
                  <a:cubicBezTo>
                    <a:pt x="98" y="224"/>
                    <a:pt x="178" y="113"/>
                    <a:pt x="175" y="0"/>
                  </a:cubicBezTo>
                  <a:close/>
                </a:path>
              </a:pathLst>
            </a:custGeom>
            <a:solidFill>
              <a:srgbClr val="F1A16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auto">
            <a:xfrm flipH="1">
              <a:off x="1629" y="5397733"/>
              <a:ext cx="2006454" cy="1463905"/>
            </a:xfrm>
            <a:custGeom>
              <a:avLst/>
              <a:gdLst>
                <a:gd name="T0" fmla="*/ 0 w 2463"/>
                <a:gd name="T1" fmla="*/ 1102 h 1797"/>
                <a:gd name="T2" fmla="*/ 821 w 2463"/>
                <a:gd name="T3" fmla="*/ 0 h 1797"/>
                <a:gd name="T4" fmla="*/ 2463 w 2463"/>
                <a:gd name="T5" fmla="*/ 1227 h 1797"/>
                <a:gd name="T6" fmla="*/ 2463 w 2463"/>
                <a:gd name="T7" fmla="*/ 1797 h 1797"/>
                <a:gd name="T8" fmla="*/ 935 w 2463"/>
                <a:gd name="T9" fmla="*/ 1797 h 1797"/>
                <a:gd name="T10" fmla="*/ 0 w 2463"/>
                <a:gd name="T11" fmla="*/ 1102 h 1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63" h="1797">
                  <a:moveTo>
                    <a:pt x="0" y="1102"/>
                  </a:moveTo>
                  <a:lnTo>
                    <a:pt x="821" y="0"/>
                  </a:lnTo>
                  <a:lnTo>
                    <a:pt x="2463" y="1227"/>
                  </a:lnTo>
                  <a:lnTo>
                    <a:pt x="2463" y="1797"/>
                  </a:lnTo>
                  <a:lnTo>
                    <a:pt x="935" y="1797"/>
                  </a:lnTo>
                  <a:lnTo>
                    <a:pt x="0" y="110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9" name="직사각형 208"/>
          <p:cNvSpPr/>
          <p:nvPr/>
        </p:nvSpPr>
        <p:spPr>
          <a:xfrm>
            <a:off x="9287119" y="2243232"/>
            <a:ext cx="22044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K-POP</a:t>
            </a:r>
            <a:endParaRPr lang="en-US" altLang="ko-KR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12" name="타원 211"/>
          <p:cNvSpPr/>
          <p:nvPr/>
        </p:nvSpPr>
        <p:spPr>
          <a:xfrm>
            <a:off x="3667328" y="1906621"/>
            <a:ext cx="768485" cy="447473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3" name="타원 212"/>
          <p:cNvSpPr/>
          <p:nvPr/>
        </p:nvSpPr>
        <p:spPr>
          <a:xfrm>
            <a:off x="4455268" y="3044757"/>
            <a:ext cx="768485" cy="447473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4" name="타원 213"/>
          <p:cNvSpPr/>
          <p:nvPr/>
        </p:nvSpPr>
        <p:spPr>
          <a:xfrm>
            <a:off x="5214026" y="4289897"/>
            <a:ext cx="768485" cy="447473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5" name="타원 214"/>
          <p:cNvSpPr/>
          <p:nvPr/>
        </p:nvSpPr>
        <p:spPr>
          <a:xfrm>
            <a:off x="5272391" y="5418306"/>
            <a:ext cx="778213" cy="496111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2282684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209" grpId="0"/>
      <p:bldP spid="212" grpId="0" animBg="1"/>
      <p:bldP spid="213" grpId="0" animBg="1"/>
      <p:bldP spid="214" grpId="0" animBg="1"/>
      <p:bldP spid="2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8355" y="287214"/>
            <a:ext cx="8615290" cy="801226"/>
          </a:xfrm>
        </p:spPr>
        <p:txBody>
          <a:bodyPr/>
          <a:lstStyle/>
          <a:p>
            <a:r>
              <a:rPr lang="ko-KR" altLang="en-US" b="1" dirty="0" smtClean="0">
                <a:latin typeface="08서울남산체 M" pitchFamily="18" charset="-127"/>
                <a:ea typeface="08서울남산체 M" pitchFamily="18" charset="-127"/>
              </a:rPr>
              <a:t>관심사 소개</a:t>
            </a:r>
            <a:endParaRPr lang="en-US" b="1" dirty="0">
              <a:latin typeface="08서울남산체 M" pitchFamily="18" charset="-127"/>
              <a:ea typeface="08서울남산체 M" pitchFamily="18" charset="-127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 descr="C:\Users\user\Desktop\r3uJH3w5q6VCju3J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52900" y="2027238"/>
            <a:ext cx="3838575" cy="2826528"/>
          </a:xfrm>
          <a:prstGeom prst="rect">
            <a:avLst/>
          </a:prstGeom>
          <a:noFill/>
        </p:spPr>
      </p:pic>
      <p:pic>
        <p:nvPicPr>
          <p:cNvPr id="1027" name="Picture 3" descr="C:\Users\user\Desktop\ART15051110455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AF9F4"/>
              </a:clrFrom>
              <a:clrTo>
                <a:srgbClr val="FAF9F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634" y="1506437"/>
            <a:ext cx="2709591" cy="1742889"/>
          </a:xfrm>
          <a:prstGeom prst="rect">
            <a:avLst/>
          </a:prstGeom>
          <a:noFill/>
        </p:spPr>
      </p:pic>
      <p:pic>
        <p:nvPicPr>
          <p:cNvPr id="1028" name="Picture 4" descr="C:\Users\user\Desktop\다운로드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47125" y="1652588"/>
            <a:ext cx="2828925" cy="1595438"/>
          </a:xfrm>
          <a:prstGeom prst="rect">
            <a:avLst/>
          </a:prstGeom>
          <a:noFill/>
        </p:spPr>
      </p:pic>
      <p:pic>
        <p:nvPicPr>
          <p:cNvPr id="1029" name="Picture 5" descr="C:\Users\user\Desktop\다운로드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6900" y="4187825"/>
            <a:ext cx="2794000" cy="1741331"/>
          </a:xfrm>
          <a:prstGeom prst="rect">
            <a:avLst/>
          </a:prstGeom>
          <a:noFill/>
        </p:spPr>
      </p:pic>
      <p:pic>
        <p:nvPicPr>
          <p:cNvPr id="1030" name="Picture 6" descr="C:\Users\user\Desktop\300px-Wonder-girls-1-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742363" y="4229099"/>
            <a:ext cx="2916237" cy="1771651"/>
          </a:xfrm>
          <a:prstGeom prst="rect">
            <a:avLst/>
          </a:prstGeom>
          <a:noFill/>
        </p:spPr>
      </p:pic>
      <p:pic>
        <p:nvPicPr>
          <p:cNvPr id="1031" name="Picture 7" descr="C:\Users\user\Desktop\왜가리\images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7243" y="2266950"/>
            <a:ext cx="3604196" cy="2266950"/>
          </a:xfrm>
          <a:prstGeom prst="rect">
            <a:avLst/>
          </a:prstGeom>
          <a:noFill/>
          <a:ln w="25400">
            <a:solidFill>
              <a:schemeClr val="accent3"/>
            </a:solidFill>
          </a:ln>
        </p:spPr>
      </p:pic>
      <p:pic>
        <p:nvPicPr>
          <p:cNvPr id="1032" name="Picture 8" descr="C:\Users\user\Desktop\왜가리\images.jpg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89925" y="2246313"/>
            <a:ext cx="3600000" cy="2270334"/>
          </a:xfrm>
          <a:prstGeom prst="rect">
            <a:avLst/>
          </a:prstGeom>
          <a:noFill/>
          <a:ln w="25400">
            <a:solidFill>
              <a:schemeClr val="accent3"/>
            </a:solidFill>
          </a:ln>
        </p:spPr>
      </p:pic>
    </p:spTree>
    <p:extLst>
      <p:ext uri="{BB962C8B-B14F-4D97-AF65-F5344CB8AC3E}">
        <p14:creationId xmlns="" xmlns:p14="http://schemas.microsoft.com/office/powerpoint/2010/main" val="1256463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decel="100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decel="100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decel="100000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decel="100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8355" y="144339"/>
            <a:ext cx="8615290" cy="801226"/>
          </a:xfrm>
        </p:spPr>
        <p:txBody>
          <a:bodyPr/>
          <a:lstStyle/>
          <a:p>
            <a:r>
              <a:rPr lang="ko-KR" altLang="en-US" b="1" dirty="0" smtClean="0">
                <a:latin typeface="08서울남산체 M" pitchFamily="18" charset="-127"/>
                <a:ea typeface="08서울남산체 M" pitchFamily="18" charset="-127"/>
              </a:rPr>
              <a:t>가설 설정</a:t>
            </a:r>
            <a:endParaRPr lang="en-US" b="1" dirty="0">
              <a:latin typeface="08서울남산체 M" pitchFamily="18" charset="-127"/>
              <a:ea typeface="08서울남산체 M" pitchFamily="18" charset="-127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598" y="819150"/>
            <a:ext cx="4114800" cy="417535"/>
          </a:xfrm>
        </p:spPr>
        <p:txBody>
          <a:bodyPr/>
          <a:lstStyle/>
          <a:p>
            <a:r>
              <a:rPr lang="en-US" sz="2000" dirty="0" smtClean="0">
                <a:solidFill>
                  <a:srgbClr val="00B0F0"/>
                </a:solidFill>
                <a:latin typeface="08서울남산체 M" pitchFamily="18" charset="-127"/>
                <a:ea typeface="08서울남산체 M" pitchFamily="18" charset="-127"/>
              </a:rPr>
              <a:t>K-pop</a:t>
            </a:r>
            <a:r>
              <a:rPr lang="ko-KR" altLang="en-US" sz="2000" dirty="0" smtClean="0">
                <a:solidFill>
                  <a:srgbClr val="00B0F0"/>
                </a:solidFill>
                <a:latin typeface="08서울남산체 M" pitchFamily="18" charset="-127"/>
                <a:ea typeface="08서울남산체 M" pitchFamily="18" charset="-127"/>
              </a:rPr>
              <a:t>이 미치는 영향력을 중심으로</a:t>
            </a:r>
            <a:endParaRPr lang="en-US" sz="2000" dirty="0">
              <a:solidFill>
                <a:srgbClr val="00B0F0"/>
              </a:solidFill>
              <a:latin typeface="08서울남산체 M" pitchFamily="18" charset="-127"/>
              <a:ea typeface="08서울남산체 M" pitchFamily="18" charset="-127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0" name="Group 10"/>
          <p:cNvGrpSpPr/>
          <p:nvPr/>
        </p:nvGrpSpPr>
        <p:grpSpPr>
          <a:xfrm>
            <a:off x="6977567" y="1666874"/>
            <a:ext cx="4119143" cy="2416109"/>
            <a:chOff x="6899940" y="1919468"/>
            <a:chExt cx="2438167" cy="1323805"/>
          </a:xfrm>
        </p:grpSpPr>
        <p:sp>
          <p:nvSpPr>
            <p:cNvPr id="12" name="Oval Callout 11"/>
            <p:cNvSpPr/>
            <p:nvPr/>
          </p:nvSpPr>
          <p:spPr>
            <a:xfrm>
              <a:off x="6899940" y="1919468"/>
              <a:ext cx="2433622" cy="1323805"/>
            </a:xfrm>
            <a:prstGeom prst="wedgeEllipseCallout">
              <a:avLst>
                <a:gd name="adj1" fmla="val -9789"/>
                <a:gd name="adj2" fmla="val 67814"/>
              </a:avLst>
            </a:prstGeom>
            <a:solidFill>
              <a:srgbClr val="002060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solidFill>
                  <a:srgbClr val="F33745"/>
                </a:solidFill>
                <a:latin typeface="FontAwesome" pitchFamily="2" charset="0"/>
              </a:endParaRPr>
            </a:p>
          </p:txBody>
        </p:sp>
        <p:grpSp>
          <p:nvGrpSpPr>
            <p:cNvPr id="11" name="Group 12"/>
            <p:cNvGrpSpPr/>
            <p:nvPr/>
          </p:nvGrpSpPr>
          <p:grpSpPr>
            <a:xfrm>
              <a:off x="6918758" y="1926770"/>
              <a:ext cx="2419349" cy="1263304"/>
              <a:chOff x="6854106" y="1714335"/>
              <a:chExt cx="2419349" cy="1263304"/>
            </a:xfrm>
          </p:grpSpPr>
          <p:sp>
            <p:nvSpPr>
              <p:cNvPr id="14" name="Text Placeholder 32"/>
              <p:cNvSpPr txBox="1">
                <a:spLocks/>
              </p:cNvSpPr>
              <p:nvPr/>
            </p:nvSpPr>
            <p:spPr>
              <a:xfrm>
                <a:off x="6885670" y="2199488"/>
                <a:ext cx="2342631" cy="778151"/>
              </a:xfrm>
              <a:prstGeom prst="rect">
                <a:avLst/>
              </a:prstGeom>
            </p:spPr>
            <p:txBody>
              <a:bodyPr lIns="0" tIns="0" rIns="0" bIns="0">
                <a:no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K-POP </a:t>
                </a: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스타들의 자신의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 SNS</a:t>
                </a: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를 통한 영향력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(</a:t>
                </a: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사용량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)</a:t>
                </a: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에 따라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, K-POP</a:t>
                </a: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스타에 대한 인지도 및 인기도가 증가할 것이다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.</a:t>
                </a:r>
                <a:endParaRPr lang="en-US" altLang="ko-KR" sz="22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endParaRPr>
              </a:p>
              <a:p>
                <a:pPr marL="0" indent="0" algn="ctr">
                  <a:buNone/>
                </a:pPr>
                <a:endParaRPr lang="en-US" sz="1800" dirty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endParaRPr>
              </a:p>
            </p:txBody>
          </p:sp>
          <p:sp>
            <p:nvSpPr>
              <p:cNvPr id="15" name="Text Placeholder 33"/>
              <p:cNvSpPr txBox="1">
                <a:spLocks/>
              </p:cNvSpPr>
              <p:nvPr/>
            </p:nvSpPr>
            <p:spPr>
              <a:xfrm>
                <a:off x="6854106" y="1867784"/>
                <a:ext cx="2419349" cy="276612"/>
              </a:xfrm>
              <a:prstGeom prst="rect">
                <a:avLst/>
              </a:prstGeom>
            </p:spPr>
            <p:txBody>
              <a:bodyPr lIns="0" tIns="0" rIns="0" bIns="0"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3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F-TEST</a:t>
                </a:r>
                <a:endParaRPr lang="en-AU" sz="3200" dirty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773604" y="1714335"/>
                <a:ext cx="3898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AU" sz="1600" dirty="0">
                    <a:solidFill>
                      <a:schemeClr val="bg1"/>
                    </a:solidFill>
                    <a:latin typeface="FontAwesome" pitchFamily="2" charset="0"/>
                  </a:rPr>
                  <a:t></a:t>
                </a:r>
                <a:endParaRPr lang="en-US" sz="1600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</p:grpSp>
      </p:grpSp>
      <p:grpSp>
        <p:nvGrpSpPr>
          <p:cNvPr id="13" name="Group 16"/>
          <p:cNvGrpSpPr/>
          <p:nvPr/>
        </p:nvGrpSpPr>
        <p:grpSpPr>
          <a:xfrm>
            <a:off x="1347880" y="1762936"/>
            <a:ext cx="3716173" cy="2342136"/>
            <a:chOff x="3066594" y="1718096"/>
            <a:chExt cx="2108486" cy="1525176"/>
          </a:xfrm>
          <a:solidFill>
            <a:srgbClr val="92D050"/>
          </a:solidFill>
        </p:grpSpPr>
        <p:sp>
          <p:nvSpPr>
            <p:cNvPr id="18" name="Oval Callout 17"/>
            <p:cNvSpPr/>
            <p:nvPr/>
          </p:nvSpPr>
          <p:spPr>
            <a:xfrm flipH="1">
              <a:off x="3066594" y="1718096"/>
              <a:ext cx="2108486" cy="1525176"/>
            </a:xfrm>
            <a:prstGeom prst="wedgeEllipseCallout">
              <a:avLst>
                <a:gd name="adj1" fmla="val -9789"/>
                <a:gd name="adj2" fmla="val 678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solidFill>
                  <a:srgbClr val="F33745"/>
                </a:solidFill>
                <a:latin typeface="FontAwesome" pitchFamily="2" charset="0"/>
              </a:endParaRPr>
            </a:p>
          </p:txBody>
        </p:sp>
        <p:grpSp>
          <p:nvGrpSpPr>
            <p:cNvPr id="17" name="Group 18"/>
            <p:cNvGrpSpPr/>
            <p:nvPr/>
          </p:nvGrpSpPr>
          <p:grpSpPr>
            <a:xfrm>
              <a:off x="3111960" y="1916989"/>
              <a:ext cx="1994832" cy="1262259"/>
              <a:chOff x="6984360" y="1704554"/>
              <a:chExt cx="1994832" cy="1262259"/>
            </a:xfrm>
            <a:grpFill/>
          </p:grpSpPr>
          <p:sp>
            <p:nvSpPr>
              <p:cNvPr id="20" name="Text Placeholder 32"/>
              <p:cNvSpPr txBox="1">
                <a:spLocks/>
              </p:cNvSpPr>
              <p:nvPr/>
            </p:nvSpPr>
            <p:spPr>
              <a:xfrm>
                <a:off x="6984360" y="2091500"/>
                <a:ext cx="1994832" cy="875313"/>
              </a:xfrm>
              <a:prstGeom prst="rect">
                <a:avLst/>
              </a:prstGeom>
              <a:noFill/>
            </p:spPr>
            <p:txBody>
              <a:bodyPr lIns="0" tIns="0" rIns="0" bIns="0">
                <a:no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외국인들의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 K-pop</a:t>
                </a: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의 인지 여부에 따라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, </a:t>
                </a: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한국문화에 대한 </a:t>
                </a:r>
                <a:r>
                  <a:rPr lang="ko-KR" altLang="ko-KR" sz="2200" b="1" dirty="0" err="1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인지정도가</a:t>
                </a: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 </a:t>
                </a:r>
                <a:r>
                  <a:rPr lang="ko-KR" altLang="ko-KR" sz="2200" b="1" dirty="0" err="1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다를것이다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.</a:t>
                </a:r>
                <a:endParaRPr lang="en-US" sz="2200" dirty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endParaRPr>
              </a:p>
            </p:txBody>
          </p:sp>
          <p:sp>
            <p:nvSpPr>
              <p:cNvPr id="21" name="Text Placeholder 33"/>
              <p:cNvSpPr txBox="1">
                <a:spLocks/>
              </p:cNvSpPr>
              <p:nvPr/>
            </p:nvSpPr>
            <p:spPr>
              <a:xfrm>
                <a:off x="7352581" y="1704554"/>
                <a:ext cx="1267670" cy="276612"/>
              </a:xfrm>
              <a:prstGeom prst="rect">
                <a:avLst/>
              </a:prstGeom>
              <a:grpFill/>
            </p:spPr>
            <p:txBody>
              <a:bodyPr lIns="0" tIns="0" rIns="0" bIns="0"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AU" sz="3200" dirty="0" smtClean="0">
                    <a:solidFill>
                      <a:schemeClr val="bg1"/>
                    </a:solidFill>
                    <a:latin typeface="-윤고딕340" pitchFamily="18" charset="-127"/>
                    <a:ea typeface="-윤고딕340" pitchFamily="18" charset="-127"/>
                  </a:rPr>
                  <a:t>T-TEST</a:t>
                </a:r>
                <a:endParaRPr lang="en-AU" sz="3200" dirty="0">
                  <a:solidFill>
                    <a:schemeClr val="bg1"/>
                  </a:solidFill>
                  <a:latin typeface="-윤고딕340" pitchFamily="18" charset="-127"/>
                  <a:ea typeface="-윤고딕340" pitchFamily="18" charset="-127"/>
                </a:endParaRPr>
              </a:p>
            </p:txBody>
          </p:sp>
        </p:grpSp>
      </p:grpSp>
      <p:grpSp>
        <p:nvGrpSpPr>
          <p:cNvPr id="38" name="Group 60"/>
          <p:cNvGrpSpPr/>
          <p:nvPr/>
        </p:nvGrpSpPr>
        <p:grpSpPr>
          <a:xfrm>
            <a:off x="2680073" y="4686975"/>
            <a:ext cx="1668996" cy="1691508"/>
            <a:chOff x="4108423" y="4061198"/>
            <a:chExt cx="1476341" cy="1505021"/>
          </a:xfrm>
          <a:solidFill>
            <a:srgbClr val="92D050"/>
          </a:solidFill>
        </p:grpSpPr>
        <p:sp>
          <p:nvSpPr>
            <p:cNvPr id="62" name="Freeform 61"/>
            <p:cNvSpPr/>
            <p:nvPr/>
          </p:nvSpPr>
          <p:spPr>
            <a:xfrm>
              <a:off x="4108423" y="4061198"/>
              <a:ext cx="1476341" cy="1505021"/>
            </a:xfrm>
            <a:custGeom>
              <a:avLst/>
              <a:gdLst>
                <a:gd name="connsiteX0" fmla="*/ 1205855 w 2187259"/>
                <a:gd name="connsiteY0" fmla="*/ 0 h 2229751"/>
                <a:gd name="connsiteX1" fmla="*/ 1395041 w 2187259"/>
                <a:gd name="connsiteY1" fmla="*/ 70944 h 2229751"/>
                <a:gd name="connsiteX2" fmla="*/ 1473869 w 2187259"/>
                <a:gd name="connsiteY2" fmla="*/ 173421 h 2229751"/>
                <a:gd name="connsiteX3" fmla="*/ 1532990 w 2187259"/>
                <a:gd name="connsiteY3" fmla="*/ 201010 h 2229751"/>
                <a:gd name="connsiteX4" fmla="*/ 1655173 w 2187259"/>
                <a:gd name="connsiteY4" fmla="*/ 417786 h 2229751"/>
                <a:gd name="connsiteX5" fmla="*/ 1722176 w 2187259"/>
                <a:gd name="connsiteY5" fmla="*/ 827690 h 2229751"/>
                <a:gd name="connsiteX6" fmla="*/ 1670938 w 2187259"/>
                <a:gd name="connsiteY6" fmla="*/ 1119352 h 2229751"/>
                <a:gd name="connsiteX7" fmla="*/ 1639407 w 2187259"/>
                <a:gd name="connsiteY7" fmla="*/ 1308538 h 2229751"/>
                <a:gd name="connsiteX8" fmla="*/ 1749766 w 2187259"/>
                <a:gd name="connsiteY8" fmla="*/ 1450428 h 2229751"/>
                <a:gd name="connsiteX9" fmla="*/ 1879831 w 2187259"/>
                <a:gd name="connsiteY9" fmla="*/ 1501666 h 2229751"/>
                <a:gd name="connsiteX10" fmla="*/ 1787733 w 2187259"/>
                <a:gd name="connsiteY10" fmla="*/ 1589423 h 2229751"/>
                <a:gd name="connsiteX11" fmla="*/ 1726096 w 2187259"/>
                <a:gd name="connsiteY11" fmla="*/ 1610673 h 2229751"/>
                <a:gd name="connsiteX12" fmla="*/ 1788770 w 2187259"/>
                <a:gd name="connsiteY12" fmla="*/ 1626818 h 2229751"/>
                <a:gd name="connsiteX13" fmla="*/ 1886070 w 2187259"/>
                <a:gd name="connsiteY13" fmla="*/ 1652094 h 2229751"/>
                <a:gd name="connsiteX14" fmla="*/ 2007752 w 2187259"/>
                <a:gd name="connsiteY14" fmla="*/ 1691462 h 2229751"/>
                <a:gd name="connsiteX15" fmla="*/ 2111540 w 2187259"/>
                <a:gd name="connsiteY15" fmla="*/ 1730829 h 2229751"/>
                <a:gd name="connsiteX16" fmla="*/ 2143749 w 2187259"/>
                <a:gd name="connsiteY16" fmla="*/ 1870406 h 2229751"/>
                <a:gd name="connsiteX17" fmla="*/ 2168802 w 2187259"/>
                <a:gd name="connsiteY17" fmla="*/ 2052928 h 2229751"/>
                <a:gd name="connsiteX18" fmla="*/ 2186696 w 2187259"/>
                <a:gd name="connsiteY18" fmla="*/ 2217557 h 2229751"/>
                <a:gd name="connsiteX19" fmla="*/ 2183118 w 2187259"/>
                <a:gd name="connsiteY19" fmla="*/ 2217557 h 2229751"/>
                <a:gd name="connsiteX20" fmla="*/ 1116611 w 2187259"/>
                <a:gd name="connsiteY20" fmla="*/ 2221135 h 2229751"/>
                <a:gd name="connsiteX21" fmla="*/ 0 w 2187259"/>
                <a:gd name="connsiteY21" fmla="*/ 2217557 h 2229751"/>
                <a:gd name="connsiteX22" fmla="*/ 53683 w 2187259"/>
                <a:gd name="connsiteY22" fmla="*/ 1856091 h 2229751"/>
                <a:gd name="connsiteX23" fmla="*/ 96629 w 2187259"/>
                <a:gd name="connsiteY23" fmla="*/ 1727251 h 2229751"/>
                <a:gd name="connsiteX24" fmla="*/ 200417 w 2187259"/>
                <a:gd name="connsiteY24" fmla="*/ 1677146 h 2229751"/>
                <a:gd name="connsiteX25" fmla="*/ 429860 w 2187259"/>
                <a:gd name="connsiteY25" fmla="*/ 1611216 h 2229751"/>
                <a:gd name="connsiteX26" fmla="*/ 450554 w 2187259"/>
                <a:gd name="connsiteY26" fmla="*/ 1605451 h 2229751"/>
                <a:gd name="connsiteX27" fmla="*/ 449457 w 2187259"/>
                <a:gd name="connsiteY27" fmla="*/ 1605046 h 2229751"/>
                <a:gd name="connsiteX28" fmla="*/ 350576 w 2187259"/>
                <a:gd name="connsiteY28" fmla="*/ 1505607 h 2229751"/>
                <a:gd name="connsiteX29" fmla="*/ 484583 w 2187259"/>
                <a:gd name="connsiteY29" fmla="*/ 1430721 h 2229751"/>
                <a:gd name="connsiteX30" fmla="*/ 575235 w 2187259"/>
                <a:gd name="connsiteY30" fmla="*/ 1280948 h 2229751"/>
                <a:gd name="connsiteX31" fmla="*/ 512173 w 2187259"/>
                <a:gd name="connsiteY31" fmla="*/ 997169 h 2229751"/>
                <a:gd name="connsiteX32" fmla="*/ 508231 w 2187259"/>
                <a:gd name="connsiteY32" fmla="*/ 520262 h 2229751"/>
                <a:gd name="connsiteX33" fmla="*/ 638297 w 2187259"/>
                <a:gd name="connsiteY33" fmla="*/ 216776 h 2229751"/>
                <a:gd name="connsiteX34" fmla="*/ 859014 w 2187259"/>
                <a:gd name="connsiteY34" fmla="*/ 70945 h 2229751"/>
                <a:gd name="connsiteX35" fmla="*/ 1205855 w 2187259"/>
                <a:gd name="connsiteY35" fmla="*/ 0 h 2229751"/>
                <a:gd name="connsiteX0" fmla="*/ 1205855 w 2187259"/>
                <a:gd name="connsiteY0" fmla="*/ 0 h 2229751"/>
                <a:gd name="connsiteX1" fmla="*/ 1395041 w 2187259"/>
                <a:gd name="connsiteY1" fmla="*/ 70944 h 2229751"/>
                <a:gd name="connsiteX2" fmla="*/ 1473869 w 2187259"/>
                <a:gd name="connsiteY2" fmla="*/ 173421 h 2229751"/>
                <a:gd name="connsiteX3" fmla="*/ 1532990 w 2187259"/>
                <a:gd name="connsiteY3" fmla="*/ 201010 h 2229751"/>
                <a:gd name="connsiteX4" fmla="*/ 1655173 w 2187259"/>
                <a:gd name="connsiteY4" fmla="*/ 417786 h 2229751"/>
                <a:gd name="connsiteX5" fmla="*/ 1722176 w 2187259"/>
                <a:gd name="connsiteY5" fmla="*/ 827690 h 2229751"/>
                <a:gd name="connsiteX6" fmla="*/ 1670938 w 2187259"/>
                <a:gd name="connsiteY6" fmla="*/ 1119352 h 2229751"/>
                <a:gd name="connsiteX7" fmla="*/ 1639407 w 2187259"/>
                <a:gd name="connsiteY7" fmla="*/ 1308538 h 2229751"/>
                <a:gd name="connsiteX8" fmla="*/ 1749766 w 2187259"/>
                <a:gd name="connsiteY8" fmla="*/ 1450428 h 2229751"/>
                <a:gd name="connsiteX9" fmla="*/ 1879831 w 2187259"/>
                <a:gd name="connsiteY9" fmla="*/ 1501666 h 2229751"/>
                <a:gd name="connsiteX10" fmla="*/ 1787733 w 2187259"/>
                <a:gd name="connsiteY10" fmla="*/ 1589423 h 2229751"/>
                <a:gd name="connsiteX11" fmla="*/ 1726096 w 2187259"/>
                <a:gd name="connsiteY11" fmla="*/ 1610673 h 2229751"/>
                <a:gd name="connsiteX12" fmla="*/ 1788770 w 2187259"/>
                <a:gd name="connsiteY12" fmla="*/ 1626818 h 2229751"/>
                <a:gd name="connsiteX13" fmla="*/ 1886070 w 2187259"/>
                <a:gd name="connsiteY13" fmla="*/ 1652094 h 2229751"/>
                <a:gd name="connsiteX14" fmla="*/ 2007752 w 2187259"/>
                <a:gd name="connsiteY14" fmla="*/ 1691462 h 2229751"/>
                <a:gd name="connsiteX15" fmla="*/ 2111540 w 2187259"/>
                <a:gd name="connsiteY15" fmla="*/ 1730829 h 2229751"/>
                <a:gd name="connsiteX16" fmla="*/ 2143749 w 2187259"/>
                <a:gd name="connsiteY16" fmla="*/ 1870406 h 2229751"/>
                <a:gd name="connsiteX17" fmla="*/ 2168802 w 2187259"/>
                <a:gd name="connsiteY17" fmla="*/ 2052928 h 2229751"/>
                <a:gd name="connsiteX18" fmla="*/ 2186696 w 2187259"/>
                <a:gd name="connsiteY18" fmla="*/ 2217557 h 2229751"/>
                <a:gd name="connsiteX19" fmla="*/ 2183118 w 2187259"/>
                <a:gd name="connsiteY19" fmla="*/ 2217557 h 2229751"/>
                <a:gd name="connsiteX20" fmla="*/ 1116611 w 2187259"/>
                <a:gd name="connsiteY20" fmla="*/ 2221135 h 2229751"/>
                <a:gd name="connsiteX21" fmla="*/ 0 w 2187259"/>
                <a:gd name="connsiteY21" fmla="*/ 2217557 h 2229751"/>
                <a:gd name="connsiteX22" fmla="*/ 53683 w 2187259"/>
                <a:gd name="connsiteY22" fmla="*/ 1856091 h 2229751"/>
                <a:gd name="connsiteX23" fmla="*/ 96629 w 2187259"/>
                <a:gd name="connsiteY23" fmla="*/ 1727251 h 2229751"/>
                <a:gd name="connsiteX24" fmla="*/ 200417 w 2187259"/>
                <a:gd name="connsiteY24" fmla="*/ 1677146 h 2229751"/>
                <a:gd name="connsiteX25" fmla="*/ 429860 w 2187259"/>
                <a:gd name="connsiteY25" fmla="*/ 1611216 h 2229751"/>
                <a:gd name="connsiteX26" fmla="*/ 450554 w 2187259"/>
                <a:gd name="connsiteY26" fmla="*/ 1605451 h 2229751"/>
                <a:gd name="connsiteX27" fmla="*/ 449457 w 2187259"/>
                <a:gd name="connsiteY27" fmla="*/ 1605046 h 2229751"/>
                <a:gd name="connsiteX28" fmla="*/ 350576 w 2187259"/>
                <a:gd name="connsiteY28" fmla="*/ 1505607 h 2229751"/>
                <a:gd name="connsiteX29" fmla="*/ 484583 w 2187259"/>
                <a:gd name="connsiteY29" fmla="*/ 1430721 h 2229751"/>
                <a:gd name="connsiteX30" fmla="*/ 575235 w 2187259"/>
                <a:gd name="connsiteY30" fmla="*/ 1280948 h 2229751"/>
                <a:gd name="connsiteX31" fmla="*/ 512173 w 2187259"/>
                <a:gd name="connsiteY31" fmla="*/ 997169 h 2229751"/>
                <a:gd name="connsiteX32" fmla="*/ 508231 w 2187259"/>
                <a:gd name="connsiteY32" fmla="*/ 520262 h 2229751"/>
                <a:gd name="connsiteX33" fmla="*/ 638297 w 2187259"/>
                <a:gd name="connsiteY33" fmla="*/ 216776 h 2229751"/>
                <a:gd name="connsiteX34" fmla="*/ 859014 w 2187259"/>
                <a:gd name="connsiteY34" fmla="*/ 70945 h 2229751"/>
                <a:gd name="connsiteX35" fmla="*/ 1205855 w 2187259"/>
                <a:gd name="connsiteY35" fmla="*/ 0 h 2229751"/>
                <a:gd name="connsiteX0" fmla="*/ 1205855 w 2187259"/>
                <a:gd name="connsiteY0" fmla="*/ 0 h 2229751"/>
                <a:gd name="connsiteX1" fmla="*/ 1395041 w 2187259"/>
                <a:gd name="connsiteY1" fmla="*/ 70944 h 2229751"/>
                <a:gd name="connsiteX2" fmla="*/ 1473869 w 2187259"/>
                <a:gd name="connsiteY2" fmla="*/ 173421 h 2229751"/>
                <a:gd name="connsiteX3" fmla="*/ 1532990 w 2187259"/>
                <a:gd name="connsiteY3" fmla="*/ 201010 h 2229751"/>
                <a:gd name="connsiteX4" fmla="*/ 1655173 w 2187259"/>
                <a:gd name="connsiteY4" fmla="*/ 417786 h 2229751"/>
                <a:gd name="connsiteX5" fmla="*/ 1722176 w 2187259"/>
                <a:gd name="connsiteY5" fmla="*/ 827690 h 2229751"/>
                <a:gd name="connsiteX6" fmla="*/ 1670938 w 2187259"/>
                <a:gd name="connsiteY6" fmla="*/ 1119352 h 2229751"/>
                <a:gd name="connsiteX7" fmla="*/ 1639407 w 2187259"/>
                <a:gd name="connsiteY7" fmla="*/ 1308538 h 2229751"/>
                <a:gd name="connsiteX8" fmla="*/ 1749766 w 2187259"/>
                <a:gd name="connsiteY8" fmla="*/ 1450428 h 2229751"/>
                <a:gd name="connsiteX9" fmla="*/ 1879831 w 2187259"/>
                <a:gd name="connsiteY9" fmla="*/ 1501666 h 2229751"/>
                <a:gd name="connsiteX10" fmla="*/ 1787733 w 2187259"/>
                <a:gd name="connsiteY10" fmla="*/ 1589423 h 2229751"/>
                <a:gd name="connsiteX11" fmla="*/ 1726096 w 2187259"/>
                <a:gd name="connsiteY11" fmla="*/ 1610673 h 2229751"/>
                <a:gd name="connsiteX12" fmla="*/ 1788770 w 2187259"/>
                <a:gd name="connsiteY12" fmla="*/ 1626818 h 2229751"/>
                <a:gd name="connsiteX13" fmla="*/ 1886070 w 2187259"/>
                <a:gd name="connsiteY13" fmla="*/ 1652094 h 2229751"/>
                <a:gd name="connsiteX14" fmla="*/ 2007752 w 2187259"/>
                <a:gd name="connsiteY14" fmla="*/ 1691462 h 2229751"/>
                <a:gd name="connsiteX15" fmla="*/ 2111540 w 2187259"/>
                <a:gd name="connsiteY15" fmla="*/ 1730829 h 2229751"/>
                <a:gd name="connsiteX16" fmla="*/ 2143749 w 2187259"/>
                <a:gd name="connsiteY16" fmla="*/ 1870406 h 2229751"/>
                <a:gd name="connsiteX17" fmla="*/ 2168802 w 2187259"/>
                <a:gd name="connsiteY17" fmla="*/ 2052928 h 2229751"/>
                <a:gd name="connsiteX18" fmla="*/ 2186696 w 2187259"/>
                <a:gd name="connsiteY18" fmla="*/ 2217557 h 2229751"/>
                <a:gd name="connsiteX19" fmla="*/ 2183118 w 2187259"/>
                <a:gd name="connsiteY19" fmla="*/ 2217557 h 2229751"/>
                <a:gd name="connsiteX20" fmla="*/ 1116611 w 2187259"/>
                <a:gd name="connsiteY20" fmla="*/ 2221135 h 2229751"/>
                <a:gd name="connsiteX21" fmla="*/ 0 w 2187259"/>
                <a:gd name="connsiteY21" fmla="*/ 2217557 h 2229751"/>
                <a:gd name="connsiteX22" fmla="*/ 53683 w 2187259"/>
                <a:gd name="connsiteY22" fmla="*/ 1856091 h 2229751"/>
                <a:gd name="connsiteX23" fmla="*/ 96629 w 2187259"/>
                <a:gd name="connsiteY23" fmla="*/ 1727251 h 2229751"/>
                <a:gd name="connsiteX24" fmla="*/ 200417 w 2187259"/>
                <a:gd name="connsiteY24" fmla="*/ 1677146 h 2229751"/>
                <a:gd name="connsiteX25" fmla="*/ 429860 w 2187259"/>
                <a:gd name="connsiteY25" fmla="*/ 1611216 h 2229751"/>
                <a:gd name="connsiteX26" fmla="*/ 450554 w 2187259"/>
                <a:gd name="connsiteY26" fmla="*/ 1605451 h 2229751"/>
                <a:gd name="connsiteX27" fmla="*/ 449457 w 2187259"/>
                <a:gd name="connsiteY27" fmla="*/ 1605046 h 2229751"/>
                <a:gd name="connsiteX28" fmla="*/ 350576 w 2187259"/>
                <a:gd name="connsiteY28" fmla="*/ 1505607 h 2229751"/>
                <a:gd name="connsiteX29" fmla="*/ 484583 w 2187259"/>
                <a:gd name="connsiteY29" fmla="*/ 1430721 h 2229751"/>
                <a:gd name="connsiteX30" fmla="*/ 575235 w 2187259"/>
                <a:gd name="connsiteY30" fmla="*/ 1280948 h 2229751"/>
                <a:gd name="connsiteX31" fmla="*/ 512173 w 2187259"/>
                <a:gd name="connsiteY31" fmla="*/ 997169 h 2229751"/>
                <a:gd name="connsiteX32" fmla="*/ 508231 w 2187259"/>
                <a:gd name="connsiteY32" fmla="*/ 520262 h 2229751"/>
                <a:gd name="connsiteX33" fmla="*/ 638297 w 2187259"/>
                <a:gd name="connsiteY33" fmla="*/ 216776 h 2229751"/>
                <a:gd name="connsiteX34" fmla="*/ 859014 w 2187259"/>
                <a:gd name="connsiteY34" fmla="*/ 70945 h 2229751"/>
                <a:gd name="connsiteX35" fmla="*/ 1205855 w 2187259"/>
                <a:gd name="connsiteY35" fmla="*/ 0 h 2229751"/>
                <a:gd name="connsiteX0" fmla="*/ 1205855 w 2187259"/>
                <a:gd name="connsiteY0" fmla="*/ 0 h 2229751"/>
                <a:gd name="connsiteX1" fmla="*/ 1395041 w 2187259"/>
                <a:gd name="connsiteY1" fmla="*/ 70944 h 2229751"/>
                <a:gd name="connsiteX2" fmla="*/ 1462044 w 2187259"/>
                <a:gd name="connsiteY2" fmla="*/ 149772 h 2229751"/>
                <a:gd name="connsiteX3" fmla="*/ 1532990 w 2187259"/>
                <a:gd name="connsiteY3" fmla="*/ 201010 h 2229751"/>
                <a:gd name="connsiteX4" fmla="*/ 1655173 w 2187259"/>
                <a:gd name="connsiteY4" fmla="*/ 417786 h 2229751"/>
                <a:gd name="connsiteX5" fmla="*/ 1722176 w 2187259"/>
                <a:gd name="connsiteY5" fmla="*/ 827690 h 2229751"/>
                <a:gd name="connsiteX6" fmla="*/ 1670938 w 2187259"/>
                <a:gd name="connsiteY6" fmla="*/ 1119352 h 2229751"/>
                <a:gd name="connsiteX7" fmla="*/ 1639407 w 2187259"/>
                <a:gd name="connsiteY7" fmla="*/ 1308538 h 2229751"/>
                <a:gd name="connsiteX8" fmla="*/ 1749766 w 2187259"/>
                <a:gd name="connsiteY8" fmla="*/ 1450428 h 2229751"/>
                <a:gd name="connsiteX9" fmla="*/ 1879831 w 2187259"/>
                <a:gd name="connsiteY9" fmla="*/ 1501666 h 2229751"/>
                <a:gd name="connsiteX10" fmla="*/ 1787733 w 2187259"/>
                <a:gd name="connsiteY10" fmla="*/ 1589423 h 2229751"/>
                <a:gd name="connsiteX11" fmla="*/ 1726096 w 2187259"/>
                <a:gd name="connsiteY11" fmla="*/ 1610673 h 2229751"/>
                <a:gd name="connsiteX12" fmla="*/ 1788770 w 2187259"/>
                <a:gd name="connsiteY12" fmla="*/ 1626818 h 2229751"/>
                <a:gd name="connsiteX13" fmla="*/ 1886070 w 2187259"/>
                <a:gd name="connsiteY13" fmla="*/ 1652094 h 2229751"/>
                <a:gd name="connsiteX14" fmla="*/ 2007752 w 2187259"/>
                <a:gd name="connsiteY14" fmla="*/ 1691462 h 2229751"/>
                <a:gd name="connsiteX15" fmla="*/ 2111540 w 2187259"/>
                <a:gd name="connsiteY15" fmla="*/ 1730829 h 2229751"/>
                <a:gd name="connsiteX16" fmla="*/ 2143749 w 2187259"/>
                <a:gd name="connsiteY16" fmla="*/ 1870406 h 2229751"/>
                <a:gd name="connsiteX17" fmla="*/ 2168802 w 2187259"/>
                <a:gd name="connsiteY17" fmla="*/ 2052928 h 2229751"/>
                <a:gd name="connsiteX18" fmla="*/ 2186696 w 2187259"/>
                <a:gd name="connsiteY18" fmla="*/ 2217557 h 2229751"/>
                <a:gd name="connsiteX19" fmla="*/ 2183118 w 2187259"/>
                <a:gd name="connsiteY19" fmla="*/ 2217557 h 2229751"/>
                <a:gd name="connsiteX20" fmla="*/ 1116611 w 2187259"/>
                <a:gd name="connsiteY20" fmla="*/ 2221135 h 2229751"/>
                <a:gd name="connsiteX21" fmla="*/ 0 w 2187259"/>
                <a:gd name="connsiteY21" fmla="*/ 2217557 h 2229751"/>
                <a:gd name="connsiteX22" fmla="*/ 53683 w 2187259"/>
                <a:gd name="connsiteY22" fmla="*/ 1856091 h 2229751"/>
                <a:gd name="connsiteX23" fmla="*/ 96629 w 2187259"/>
                <a:gd name="connsiteY23" fmla="*/ 1727251 h 2229751"/>
                <a:gd name="connsiteX24" fmla="*/ 200417 w 2187259"/>
                <a:gd name="connsiteY24" fmla="*/ 1677146 h 2229751"/>
                <a:gd name="connsiteX25" fmla="*/ 429860 w 2187259"/>
                <a:gd name="connsiteY25" fmla="*/ 1611216 h 2229751"/>
                <a:gd name="connsiteX26" fmla="*/ 450554 w 2187259"/>
                <a:gd name="connsiteY26" fmla="*/ 1605451 h 2229751"/>
                <a:gd name="connsiteX27" fmla="*/ 449457 w 2187259"/>
                <a:gd name="connsiteY27" fmla="*/ 1605046 h 2229751"/>
                <a:gd name="connsiteX28" fmla="*/ 350576 w 2187259"/>
                <a:gd name="connsiteY28" fmla="*/ 1505607 h 2229751"/>
                <a:gd name="connsiteX29" fmla="*/ 484583 w 2187259"/>
                <a:gd name="connsiteY29" fmla="*/ 1430721 h 2229751"/>
                <a:gd name="connsiteX30" fmla="*/ 575235 w 2187259"/>
                <a:gd name="connsiteY30" fmla="*/ 1280948 h 2229751"/>
                <a:gd name="connsiteX31" fmla="*/ 512173 w 2187259"/>
                <a:gd name="connsiteY31" fmla="*/ 997169 h 2229751"/>
                <a:gd name="connsiteX32" fmla="*/ 508231 w 2187259"/>
                <a:gd name="connsiteY32" fmla="*/ 520262 h 2229751"/>
                <a:gd name="connsiteX33" fmla="*/ 638297 w 2187259"/>
                <a:gd name="connsiteY33" fmla="*/ 216776 h 2229751"/>
                <a:gd name="connsiteX34" fmla="*/ 859014 w 2187259"/>
                <a:gd name="connsiteY34" fmla="*/ 70945 h 2229751"/>
                <a:gd name="connsiteX35" fmla="*/ 1205855 w 2187259"/>
                <a:gd name="connsiteY35" fmla="*/ 0 h 2229751"/>
                <a:gd name="connsiteX0" fmla="*/ 1205855 w 2187259"/>
                <a:gd name="connsiteY0" fmla="*/ 0 h 2229751"/>
                <a:gd name="connsiteX1" fmla="*/ 1395041 w 2187259"/>
                <a:gd name="connsiteY1" fmla="*/ 70944 h 2229751"/>
                <a:gd name="connsiteX2" fmla="*/ 1462044 w 2187259"/>
                <a:gd name="connsiteY2" fmla="*/ 149772 h 2229751"/>
                <a:gd name="connsiteX3" fmla="*/ 1532990 w 2187259"/>
                <a:gd name="connsiteY3" fmla="*/ 201010 h 2229751"/>
                <a:gd name="connsiteX4" fmla="*/ 1655173 w 2187259"/>
                <a:gd name="connsiteY4" fmla="*/ 417786 h 2229751"/>
                <a:gd name="connsiteX5" fmla="*/ 1722176 w 2187259"/>
                <a:gd name="connsiteY5" fmla="*/ 827690 h 2229751"/>
                <a:gd name="connsiteX6" fmla="*/ 1670938 w 2187259"/>
                <a:gd name="connsiteY6" fmla="*/ 1119352 h 2229751"/>
                <a:gd name="connsiteX7" fmla="*/ 1639407 w 2187259"/>
                <a:gd name="connsiteY7" fmla="*/ 1308538 h 2229751"/>
                <a:gd name="connsiteX8" fmla="*/ 1749766 w 2187259"/>
                <a:gd name="connsiteY8" fmla="*/ 1450428 h 2229751"/>
                <a:gd name="connsiteX9" fmla="*/ 1879831 w 2187259"/>
                <a:gd name="connsiteY9" fmla="*/ 1501666 h 2229751"/>
                <a:gd name="connsiteX10" fmla="*/ 1787733 w 2187259"/>
                <a:gd name="connsiteY10" fmla="*/ 1589423 h 2229751"/>
                <a:gd name="connsiteX11" fmla="*/ 1726096 w 2187259"/>
                <a:gd name="connsiteY11" fmla="*/ 1610673 h 2229751"/>
                <a:gd name="connsiteX12" fmla="*/ 1788770 w 2187259"/>
                <a:gd name="connsiteY12" fmla="*/ 1626818 h 2229751"/>
                <a:gd name="connsiteX13" fmla="*/ 1886070 w 2187259"/>
                <a:gd name="connsiteY13" fmla="*/ 1652094 h 2229751"/>
                <a:gd name="connsiteX14" fmla="*/ 2007752 w 2187259"/>
                <a:gd name="connsiteY14" fmla="*/ 1691462 h 2229751"/>
                <a:gd name="connsiteX15" fmla="*/ 2111540 w 2187259"/>
                <a:gd name="connsiteY15" fmla="*/ 1730829 h 2229751"/>
                <a:gd name="connsiteX16" fmla="*/ 2143749 w 2187259"/>
                <a:gd name="connsiteY16" fmla="*/ 1870406 h 2229751"/>
                <a:gd name="connsiteX17" fmla="*/ 2168802 w 2187259"/>
                <a:gd name="connsiteY17" fmla="*/ 2052928 h 2229751"/>
                <a:gd name="connsiteX18" fmla="*/ 2186696 w 2187259"/>
                <a:gd name="connsiteY18" fmla="*/ 2217557 h 2229751"/>
                <a:gd name="connsiteX19" fmla="*/ 2183118 w 2187259"/>
                <a:gd name="connsiteY19" fmla="*/ 2217557 h 2229751"/>
                <a:gd name="connsiteX20" fmla="*/ 1116611 w 2187259"/>
                <a:gd name="connsiteY20" fmla="*/ 2221135 h 2229751"/>
                <a:gd name="connsiteX21" fmla="*/ 0 w 2187259"/>
                <a:gd name="connsiteY21" fmla="*/ 2217557 h 2229751"/>
                <a:gd name="connsiteX22" fmla="*/ 53683 w 2187259"/>
                <a:gd name="connsiteY22" fmla="*/ 1856091 h 2229751"/>
                <a:gd name="connsiteX23" fmla="*/ 96629 w 2187259"/>
                <a:gd name="connsiteY23" fmla="*/ 1727251 h 2229751"/>
                <a:gd name="connsiteX24" fmla="*/ 200417 w 2187259"/>
                <a:gd name="connsiteY24" fmla="*/ 1677146 h 2229751"/>
                <a:gd name="connsiteX25" fmla="*/ 429860 w 2187259"/>
                <a:gd name="connsiteY25" fmla="*/ 1611216 h 2229751"/>
                <a:gd name="connsiteX26" fmla="*/ 450554 w 2187259"/>
                <a:gd name="connsiteY26" fmla="*/ 1605451 h 2229751"/>
                <a:gd name="connsiteX27" fmla="*/ 449457 w 2187259"/>
                <a:gd name="connsiteY27" fmla="*/ 1605046 h 2229751"/>
                <a:gd name="connsiteX28" fmla="*/ 350576 w 2187259"/>
                <a:gd name="connsiteY28" fmla="*/ 1505607 h 2229751"/>
                <a:gd name="connsiteX29" fmla="*/ 484583 w 2187259"/>
                <a:gd name="connsiteY29" fmla="*/ 1430721 h 2229751"/>
                <a:gd name="connsiteX30" fmla="*/ 575235 w 2187259"/>
                <a:gd name="connsiteY30" fmla="*/ 1280948 h 2229751"/>
                <a:gd name="connsiteX31" fmla="*/ 512173 w 2187259"/>
                <a:gd name="connsiteY31" fmla="*/ 997169 h 2229751"/>
                <a:gd name="connsiteX32" fmla="*/ 508231 w 2187259"/>
                <a:gd name="connsiteY32" fmla="*/ 520262 h 2229751"/>
                <a:gd name="connsiteX33" fmla="*/ 638297 w 2187259"/>
                <a:gd name="connsiteY33" fmla="*/ 216776 h 2229751"/>
                <a:gd name="connsiteX34" fmla="*/ 859014 w 2187259"/>
                <a:gd name="connsiteY34" fmla="*/ 70945 h 2229751"/>
                <a:gd name="connsiteX35" fmla="*/ 1205855 w 2187259"/>
                <a:gd name="connsiteY35" fmla="*/ 0 h 2229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187259" h="2229751">
                  <a:moveTo>
                    <a:pt x="1205855" y="0"/>
                  </a:moveTo>
                  <a:cubicBezTo>
                    <a:pt x="1295193" y="0"/>
                    <a:pt x="1352343" y="45982"/>
                    <a:pt x="1395041" y="70944"/>
                  </a:cubicBezTo>
                  <a:cubicBezTo>
                    <a:pt x="1437739" y="95906"/>
                    <a:pt x="1454818" y="120212"/>
                    <a:pt x="1462044" y="149772"/>
                  </a:cubicBezTo>
                  <a:cubicBezTo>
                    <a:pt x="1496860" y="155684"/>
                    <a:pt x="1500802" y="156341"/>
                    <a:pt x="1532990" y="201010"/>
                  </a:cubicBezTo>
                  <a:cubicBezTo>
                    <a:pt x="1565178" y="245679"/>
                    <a:pt x="1623642" y="313339"/>
                    <a:pt x="1655173" y="417786"/>
                  </a:cubicBezTo>
                  <a:cubicBezTo>
                    <a:pt x="1686704" y="522233"/>
                    <a:pt x="1719549" y="710762"/>
                    <a:pt x="1722176" y="827690"/>
                  </a:cubicBezTo>
                  <a:cubicBezTo>
                    <a:pt x="1724803" y="944618"/>
                    <a:pt x="1684733" y="1039211"/>
                    <a:pt x="1670938" y="1119352"/>
                  </a:cubicBezTo>
                  <a:cubicBezTo>
                    <a:pt x="1657143" y="1199493"/>
                    <a:pt x="1626269" y="1253359"/>
                    <a:pt x="1639407" y="1308538"/>
                  </a:cubicBezTo>
                  <a:cubicBezTo>
                    <a:pt x="1652545" y="1363717"/>
                    <a:pt x="1709695" y="1418240"/>
                    <a:pt x="1749766" y="1450428"/>
                  </a:cubicBezTo>
                  <a:cubicBezTo>
                    <a:pt x="1789837" y="1482616"/>
                    <a:pt x="1833191" y="1498382"/>
                    <a:pt x="1879831" y="1501666"/>
                  </a:cubicBezTo>
                  <a:cubicBezTo>
                    <a:pt x="1876383" y="1521865"/>
                    <a:pt x="1844852" y="1561649"/>
                    <a:pt x="1787733" y="1589423"/>
                  </a:cubicBezTo>
                  <a:lnTo>
                    <a:pt x="1726096" y="1610673"/>
                  </a:lnTo>
                  <a:lnTo>
                    <a:pt x="1788770" y="1626818"/>
                  </a:lnTo>
                  <a:lnTo>
                    <a:pt x="1886070" y="1652094"/>
                  </a:lnTo>
                  <a:cubicBezTo>
                    <a:pt x="1940947" y="1667602"/>
                    <a:pt x="1970173" y="1678339"/>
                    <a:pt x="2007752" y="1691462"/>
                  </a:cubicBezTo>
                  <a:cubicBezTo>
                    <a:pt x="2045331" y="1704584"/>
                    <a:pt x="2088874" y="1701005"/>
                    <a:pt x="2111540" y="1730829"/>
                  </a:cubicBezTo>
                  <a:cubicBezTo>
                    <a:pt x="2134206" y="1760653"/>
                    <a:pt x="2134206" y="1816722"/>
                    <a:pt x="2143749" y="1870406"/>
                  </a:cubicBezTo>
                  <a:cubicBezTo>
                    <a:pt x="2153293" y="1924089"/>
                    <a:pt x="2161644" y="1995070"/>
                    <a:pt x="2168802" y="2052928"/>
                  </a:cubicBezTo>
                  <a:cubicBezTo>
                    <a:pt x="2175960" y="2110787"/>
                    <a:pt x="2184310" y="2190119"/>
                    <a:pt x="2186696" y="2217557"/>
                  </a:cubicBezTo>
                  <a:cubicBezTo>
                    <a:pt x="2189082" y="2244995"/>
                    <a:pt x="2183118" y="2217557"/>
                    <a:pt x="2183118" y="2217557"/>
                  </a:cubicBezTo>
                  <a:lnTo>
                    <a:pt x="1116611" y="2221135"/>
                  </a:lnTo>
                  <a:cubicBezTo>
                    <a:pt x="863704" y="2227696"/>
                    <a:pt x="558305" y="2219346"/>
                    <a:pt x="0" y="2217557"/>
                  </a:cubicBezTo>
                  <a:cubicBezTo>
                    <a:pt x="1790" y="2178190"/>
                    <a:pt x="37579" y="1937809"/>
                    <a:pt x="53683" y="1856091"/>
                  </a:cubicBezTo>
                  <a:cubicBezTo>
                    <a:pt x="69788" y="1774373"/>
                    <a:pt x="75753" y="1746338"/>
                    <a:pt x="96629" y="1727251"/>
                  </a:cubicBezTo>
                  <a:cubicBezTo>
                    <a:pt x="117506" y="1708163"/>
                    <a:pt x="87086" y="1712935"/>
                    <a:pt x="200417" y="1677146"/>
                  </a:cubicBezTo>
                  <a:cubicBezTo>
                    <a:pt x="242916" y="1663725"/>
                    <a:pt x="333143" y="1638226"/>
                    <a:pt x="429860" y="1611216"/>
                  </a:cubicBezTo>
                  <a:lnTo>
                    <a:pt x="450554" y="1605451"/>
                  </a:lnTo>
                  <a:lnTo>
                    <a:pt x="449457" y="1605046"/>
                  </a:lnTo>
                  <a:cubicBezTo>
                    <a:pt x="370437" y="1569655"/>
                    <a:pt x="349344" y="1527367"/>
                    <a:pt x="350576" y="1505607"/>
                  </a:cubicBezTo>
                  <a:cubicBezTo>
                    <a:pt x="388019" y="1502322"/>
                    <a:pt x="447140" y="1468164"/>
                    <a:pt x="484583" y="1430721"/>
                  </a:cubicBezTo>
                  <a:cubicBezTo>
                    <a:pt x="522026" y="1393278"/>
                    <a:pt x="570637" y="1353207"/>
                    <a:pt x="575235" y="1280948"/>
                  </a:cubicBezTo>
                  <a:cubicBezTo>
                    <a:pt x="579833" y="1208689"/>
                    <a:pt x="523340" y="1123950"/>
                    <a:pt x="512173" y="997169"/>
                  </a:cubicBezTo>
                  <a:cubicBezTo>
                    <a:pt x="501006" y="870388"/>
                    <a:pt x="487210" y="650327"/>
                    <a:pt x="508231" y="520262"/>
                  </a:cubicBezTo>
                  <a:cubicBezTo>
                    <a:pt x="529252" y="390197"/>
                    <a:pt x="579833" y="291662"/>
                    <a:pt x="638297" y="216776"/>
                  </a:cubicBezTo>
                  <a:cubicBezTo>
                    <a:pt x="696761" y="141890"/>
                    <a:pt x="764421" y="107074"/>
                    <a:pt x="859014" y="70945"/>
                  </a:cubicBezTo>
                  <a:cubicBezTo>
                    <a:pt x="953607" y="34816"/>
                    <a:pt x="1116517" y="0"/>
                    <a:pt x="120585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4572782" y="5172776"/>
              <a:ext cx="482232" cy="335501"/>
            </a:xfrm>
            <a:custGeom>
              <a:avLst/>
              <a:gdLst>
                <a:gd name="connsiteX0" fmla="*/ 63401 w 367760"/>
                <a:gd name="connsiteY0" fmla="*/ 16730 h 264802"/>
                <a:gd name="connsiteX1" fmla="*/ 150950 w 367760"/>
                <a:gd name="connsiteY1" fmla="*/ 152917 h 264802"/>
                <a:gd name="connsiteX2" fmla="*/ 184997 w 367760"/>
                <a:gd name="connsiteY2" fmla="*/ 186964 h 264802"/>
                <a:gd name="connsiteX3" fmla="*/ 243363 w 367760"/>
                <a:gd name="connsiteY3" fmla="*/ 84824 h 264802"/>
                <a:gd name="connsiteX4" fmla="*/ 272546 w 367760"/>
                <a:gd name="connsiteY4" fmla="*/ 7003 h 264802"/>
                <a:gd name="connsiteX5" fmla="*/ 296865 w 367760"/>
                <a:gd name="connsiteY5" fmla="*/ 7003 h 264802"/>
                <a:gd name="connsiteX6" fmla="*/ 345503 w 367760"/>
                <a:gd name="connsiteY6" fmla="*/ 36186 h 264802"/>
                <a:gd name="connsiteX7" fmla="*/ 364959 w 367760"/>
                <a:gd name="connsiteY7" fmla="*/ 94552 h 264802"/>
                <a:gd name="connsiteX8" fmla="*/ 287137 w 367760"/>
                <a:gd name="connsiteY8" fmla="*/ 118871 h 264802"/>
                <a:gd name="connsiteX9" fmla="*/ 184997 w 367760"/>
                <a:gd name="connsiteY9" fmla="*/ 264786 h 264802"/>
                <a:gd name="connsiteX10" fmla="*/ 82856 w 367760"/>
                <a:gd name="connsiteY10" fmla="*/ 109143 h 264802"/>
                <a:gd name="connsiteX11" fmla="*/ 14763 w 367760"/>
                <a:gd name="connsiteY11" fmla="*/ 89688 h 264802"/>
                <a:gd name="connsiteX12" fmla="*/ 171 w 367760"/>
                <a:gd name="connsiteY12" fmla="*/ 94552 h 264802"/>
                <a:gd name="connsiteX13" fmla="*/ 63401 w 367760"/>
                <a:gd name="connsiteY13" fmla="*/ 16730 h 264802"/>
                <a:gd name="connsiteX0" fmla="*/ 63401 w 367760"/>
                <a:gd name="connsiteY0" fmla="*/ 16730 h 264802"/>
                <a:gd name="connsiteX1" fmla="*/ 150950 w 367760"/>
                <a:gd name="connsiteY1" fmla="*/ 152917 h 264802"/>
                <a:gd name="connsiteX2" fmla="*/ 184997 w 367760"/>
                <a:gd name="connsiteY2" fmla="*/ 186964 h 264802"/>
                <a:gd name="connsiteX3" fmla="*/ 243363 w 367760"/>
                <a:gd name="connsiteY3" fmla="*/ 84824 h 264802"/>
                <a:gd name="connsiteX4" fmla="*/ 272546 w 367760"/>
                <a:gd name="connsiteY4" fmla="*/ 7003 h 264802"/>
                <a:gd name="connsiteX5" fmla="*/ 296865 w 367760"/>
                <a:gd name="connsiteY5" fmla="*/ 7003 h 264802"/>
                <a:gd name="connsiteX6" fmla="*/ 345503 w 367760"/>
                <a:gd name="connsiteY6" fmla="*/ 36186 h 264802"/>
                <a:gd name="connsiteX7" fmla="*/ 364959 w 367760"/>
                <a:gd name="connsiteY7" fmla="*/ 94552 h 264802"/>
                <a:gd name="connsiteX8" fmla="*/ 287137 w 367760"/>
                <a:gd name="connsiteY8" fmla="*/ 118871 h 264802"/>
                <a:gd name="connsiteX9" fmla="*/ 184997 w 367760"/>
                <a:gd name="connsiteY9" fmla="*/ 264786 h 264802"/>
                <a:gd name="connsiteX10" fmla="*/ 82856 w 367760"/>
                <a:gd name="connsiteY10" fmla="*/ 109143 h 264802"/>
                <a:gd name="connsiteX11" fmla="*/ 14763 w 367760"/>
                <a:gd name="connsiteY11" fmla="*/ 89688 h 264802"/>
                <a:gd name="connsiteX12" fmla="*/ 171 w 367760"/>
                <a:gd name="connsiteY12" fmla="*/ 94552 h 264802"/>
                <a:gd name="connsiteX13" fmla="*/ 63401 w 367760"/>
                <a:gd name="connsiteY13" fmla="*/ 16730 h 264802"/>
                <a:gd name="connsiteX0" fmla="*/ 63401 w 364959"/>
                <a:gd name="connsiteY0" fmla="*/ 16730 h 264802"/>
                <a:gd name="connsiteX1" fmla="*/ 150950 w 364959"/>
                <a:gd name="connsiteY1" fmla="*/ 152917 h 264802"/>
                <a:gd name="connsiteX2" fmla="*/ 184997 w 364959"/>
                <a:gd name="connsiteY2" fmla="*/ 186964 h 264802"/>
                <a:gd name="connsiteX3" fmla="*/ 243363 w 364959"/>
                <a:gd name="connsiteY3" fmla="*/ 84824 h 264802"/>
                <a:gd name="connsiteX4" fmla="*/ 272546 w 364959"/>
                <a:gd name="connsiteY4" fmla="*/ 7003 h 264802"/>
                <a:gd name="connsiteX5" fmla="*/ 296865 w 364959"/>
                <a:gd name="connsiteY5" fmla="*/ 7003 h 264802"/>
                <a:gd name="connsiteX6" fmla="*/ 345503 w 364959"/>
                <a:gd name="connsiteY6" fmla="*/ 36186 h 264802"/>
                <a:gd name="connsiteX7" fmla="*/ 364959 w 364959"/>
                <a:gd name="connsiteY7" fmla="*/ 94552 h 264802"/>
                <a:gd name="connsiteX8" fmla="*/ 287137 w 364959"/>
                <a:gd name="connsiteY8" fmla="*/ 118871 h 264802"/>
                <a:gd name="connsiteX9" fmla="*/ 184997 w 364959"/>
                <a:gd name="connsiteY9" fmla="*/ 264786 h 264802"/>
                <a:gd name="connsiteX10" fmla="*/ 82856 w 364959"/>
                <a:gd name="connsiteY10" fmla="*/ 109143 h 264802"/>
                <a:gd name="connsiteX11" fmla="*/ 14763 w 364959"/>
                <a:gd name="connsiteY11" fmla="*/ 89688 h 264802"/>
                <a:gd name="connsiteX12" fmla="*/ 171 w 364959"/>
                <a:gd name="connsiteY12" fmla="*/ 94552 h 264802"/>
                <a:gd name="connsiteX13" fmla="*/ 63401 w 364959"/>
                <a:gd name="connsiteY13" fmla="*/ 16730 h 264802"/>
                <a:gd name="connsiteX0" fmla="*/ 63401 w 364959"/>
                <a:gd name="connsiteY0" fmla="*/ 16730 h 264802"/>
                <a:gd name="connsiteX1" fmla="*/ 150950 w 364959"/>
                <a:gd name="connsiteY1" fmla="*/ 152917 h 264802"/>
                <a:gd name="connsiteX2" fmla="*/ 184997 w 364959"/>
                <a:gd name="connsiteY2" fmla="*/ 186964 h 264802"/>
                <a:gd name="connsiteX3" fmla="*/ 243363 w 364959"/>
                <a:gd name="connsiteY3" fmla="*/ 84824 h 264802"/>
                <a:gd name="connsiteX4" fmla="*/ 272546 w 364959"/>
                <a:gd name="connsiteY4" fmla="*/ 7003 h 264802"/>
                <a:gd name="connsiteX5" fmla="*/ 296865 w 364959"/>
                <a:gd name="connsiteY5" fmla="*/ 7003 h 264802"/>
                <a:gd name="connsiteX6" fmla="*/ 345503 w 364959"/>
                <a:gd name="connsiteY6" fmla="*/ 36186 h 264802"/>
                <a:gd name="connsiteX7" fmla="*/ 364959 w 364959"/>
                <a:gd name="connsiteY7" fmla="*/ 94552 h 264802"/>
                <a:gd name="connsiteX8" fmla="*/ 287137 w 364959"/>
                <a:gd name="connsiteY8" fmla="*/ 118871 h 264802"/>
                <a:gd name="connsiteX9" fmla="*/ 184997 w 364959"/>
                <a:gd name="connsiteY9" fmla="*/ 264786 h 264802"/>
                <a:gd name="connsiteX10" fmla="*/ 82856 w 364959"/>
                <a:gd name="connsiteY10" fmla="*/ 109143 h 264802"/>
                <a:gd name="connsiteX11" fmla="*/ 14763 w 364959"/>
                <a:gd name="connsiteY11" fmla="*/ 89688 h 264802"/>
                <a:gd name="connsiteX12" fmla="*/ 171 w 364959"/>
                <a:gd name="connsiteY12" fmla="*/ 94552 h 264802"/>
                <a:gd name="connsiteX13" fmla="*/ 63401 w 364959"/>
                <a:gd name="connsiteY13" fmla="*/ 16730 h 264802"/>
                <a:gd name="connsiteX0" fmla="*/ 63401 w 364959"/>
                <a:gd name="connsiteY0" fmla="*/ 16730 h 274528"/>
                <a:gd name="connsiteX1" fmla="*/ 150950 w 364959"/>
                <a:gd name="connsiteY1" fmla="*/ 152917 h 274528"/>
                <a:gd name="connsiteX2" fmla="*/ 184997 w 364959"/>
                <a:gd name="connsiteY2" fmla="*/ 186964 h 274528"/>
                <a:gd name="connsiteX3" fmla="*/ 243363 w 364959"/>
                <a:gd name="connsiteY3" fmla="*/ 84824 h 274528"/>
                <a:gd name="connsiteX4" fmla="*/ 272546 w 364959"/>
                <a:gd name="connsiteY4" fmla="*/ 7003 h 274528"/>
                <a:gd name="connsiteX5" fmla="*/ 296865 w 364959"/>
                <a:gd name="connsiteY5" fmla="*/ 7003 h 274528"/>
                <a:gd name="connsiteX6" fmla="*/ 345503 w 364959"/>
                <a:gd name="connsiteY6" fmla="*/ 36186 h 274528"/>
                <a:gd name="connsiteX7" fmla="*/ 364959 w 364959"/>
                <a:gd name="connsiteY7" fmla="*/ 94552 h 274528"/>
                <a:gd name="connsiteX8" fmla="*/ 287137 w 364959"/>
                <a:gd name="connsiteY8" fmla="*/ 118871 h 274528"/>
                <a:gd name="connsiteX9" fmla="*/ 184997 w 364959"/>
                <a:gd name="connsiteY9" fmla="*/ 274513 h 274528"/>
                <a:gd name="connsiteX10" fmla="*/ 82856 w 364959"/>
                <a:gd name="connsiteY10" fmla="*/ 109143 h 274528"/>
                <a:gd name="connsiteX11" fmla="*/ 14763 w 364959"/>
                <a:gd name="connsiteY11" fmla="*/ 89688 h 274528"/>
                <a:gd name="connsiteX12" fmla="*/ 171 w 364959"/>
                <a:gd name="connsiteY12" fmla="*/ 94552 h 274528"/>
                <a:gd name="connsiteX13" fmla="*/ 63401 w 364959"/>
                <a:gd name="connsiteY13" fmla="*/ 16730 h 274528"/>
                <a:gd name="connsiteX0" fmla="*/ 63401 w 364959"/>
                <a:gd name="connsiteY0" fmla="*/ 16730 h 274528"/>
                <a:gd name="connsiteX1" fmla="*/ 150950 w 364959"/>
                <a:gd name="connsiteY1" fmla="*/ 152917 h 274528"/>
                <a:gd name="connsiteX2" fmla="*/ 184997 w 364959"/>
                <a:gd name="connsiteY2" fmla="*/ 186964 h 274528"/>
                <a:gd name="connsiteX3" fmla="*/ 243363 w 364959"/>
                <a:gd name="connsiteY3" fmla="*/ 84824 h 274528"/>
                <a:gd name="connsiteX4" fmla="*/ 272546 w 364959"/>
                <a:gd name="connsiteY4" fmla="*/ 7003 h 274528"/>
                <a:gd name="connsiteX5" fmla="*/ 296865 w 364959"/>
                <a:gd name="connsiteY5" fmla="*/ 7003 h 274528"/>
                <a:gd name="connsiteX6" fmla="*/ 345503 w 364959"/>
                <a:gd name="connsiteY6" fmla="*/ 36186 h 274528"/>
                <a:gd name="connsiteX7" fmla="*/ 364959 w 364959"/>
                <a:gd name="connsiteY7" fmla="*/ 94552 h 274528"/>
                <a:gd name="connsiteX8" fmla="*/ 287137 w 364959"/>
                <a:gd name="connsiteY8" fmla="*/ 118871 h 274528"/>
                <a:gd name="connsiteX9" fmla="*/ 184997 w 364959"/>
                <a:gd name="connsiteY9" fmla="*/ 274513 h 274528"/>
                <a:gd name="connsiteX10" fmla="*/ 82856 w 364959"/>
                <a:gd name="connsiteY10" fmla="*/ 109143 h 274528"/>
                <a:gd name="connsiteX11" fmla="*/ 14763 w 364959"/>
                <a:gd name="connsiteY11" fmla="*/ 89688 h 274528"/>
                <a:gd name="connsiteX12" fmla="*/ 171 w 364959"/>
                <a:gd name="connsiteY12" fmla="*/ 94552 h 274528"/>
                <a:gd name="connsiteX13" fmla="*/ 63401 w 364959"/>
                <a:gd name="connsiteY13" fmla="*/ 16730 h 274528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2856 w 364959"/>
                <a:gd name="connsiteY10" fmla="*/ 10914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2856 w 364959"/>
                <a:gd name="connsiteY10" fmla="*/ 10914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0911 w 364959"/>
                <a:gd name="connsiteY10" fmla="*/ 120816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75075 w 364959"/>
                <a:gd name="connsiteY10" fmla="*/ 91635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94919 w 364959"/>
                <a:gd name="connsiteY8" fmla="*/ 89690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78577"/>
                <a:gd name="connsiteY0" fmla="*/ 16730 h 274513"/>
                <a:gd name="connsiteX1" fmla="*/ 150950 w 378577"/>
                <a:gd name="connsiteY1" fmla="*/ 152917 h 274513"/>
                <a:gd name="connsiteX2" fmla="*/ 184997 w 378577"/>
                <a:gd name="connsiteY2" fmla="*/ 186964 h 274513"/>
                <a:gd name="connsiteX3" fmla="*/ 243363 w 378577"/>
                <a:gd name="connsiteY3" fmla="*/ 84824 h 274513"/>
                <a:gd name="connsiteX4" fmla="*/ 272546 w 378577"/>
                <a:gd name="connsiteY4" fmla="*/ 7003 h 274513"/>
                <a:gd name="connsiteX5" fmla="*/ 296865 w 378577"/>
                <a:gd name="connsiteY5" fmla="*/ 7003 h 274513"/>
                <a:gd name="connsiteX6" fmla="*/ 345503 w 378577"/>
                <a:gd name="connsiteY6" fmla="*/ 36186 h 274513"/>
                <a:gd name="connsiteX7" fmla="*/ 378577 w 378577"/>
                <a:gd name="connsiteY7" fmla="*/ 98443 h 274513"/>
                <a:gd name="connsiteX8" fmla="*/ 294919 w 378577"/>
                <a:gd name="connsiteY8" fmla="*/ 89690 h 274513"/>
                <a:gd name="connsiteX9" fmla="*/ 184997 w 378577"/>
                <a:gd name="connsiteY9" fmla="*/ 274513 h 274513"/>
                <a:gd name="connsiteX10" fmla="*/ 84802 w 378577"/>
                <a:gd name="connsiteY10" fmla="*/ 105253 h 274513"/>
                <a:gd name="connsiteX11" fmla="*/ 14763 w 378577"/>
                <a:gd name="connsiteY11" fmla="*/ 89688 h 274513"/>
                <a:gd name="connsiteX12" fmla="*/ 171 w 378577"/>
                <a:gd name="connsiteY12" fmla="*/ 94552 h 274513"/>
                <a:gd name="connsiteX13" fmla="*/ 63401 w 378577"/>
                <a:gd name="connsiteY13" fmla="*/ 16730 h 274513"/>
                <a:gd name="connsiteX0" fmla="*/ 78821 w 393997"/>
                <a:gd name="connsiteY0" fmla="*/ 16730 h 274513"/>
                <a:gd name="connsiteX1" fmla="*/ 166370 w 393997"/>
                <a:gd name="connsiteY1" fmla="*/ 152917 h 274513"/>
                <a:gd name="connsiteX2" fmla="*/ 200417 w 393997"/>
                <a:gd name="connsiteY2" fmla="*/ 186964 h 274513"/>
                <a:gd name="connsiteX3" fmla="*/ 258783 w 393997"/>
                <a:gd name="connsiteY3" fmla="*/ 84824 h 274513"/>
                <a:gd name="connsiteX4" fmla="*/ 287966 w 393997"/>
                <a:gd name="connsiteY4" fmla="*/ 7003 h 274513"/>
                <a:gd name="connsiteX5" fmla="*/ 312285 w 393997"/>
                <a:gd name="connsiteY5" fmla="*/ 7003 h 274513"/>
                <a:gd name="connsiteX6" fmla="*/ 360923 w 393997"/>
                <a:gd name="connsiteY6" fmla="*/ 36186 h 274513"/>
                <a:gd name="connsiteX7" fmla="*/ 393997 w 393997"/>
                <a:gd name="connsiteY7" fmla="*/ 98443 h 274513"/>
                <a:gd name="connsiteX8" fmla="*/ 310339 w 393997"/>
                <a:gd name="connsiteY8" fmla="*/ 89690 h 274513"/>
                <a:gd name="connsiteX9" fmla="*/ 200417 w 393997"/>
                <a:gd name="connsiteY9" fmla="*/ 274513 h 274513"/>
                <a:gd name="connsiteX10" fmla="*/ 100222 w 393997"/>
                <a:gd name="connsiteY10" fmla="*/ 105253 h 274513"/>
                <a:gd name="connsiteX11" fmla="*/ 30183 w 393997"/>
                <a:gd name="connsiteY11" fmla="*/ 89688 h 274513"/>
                <a:gd name="connsiteX12" fmla="*/ 27 w 393997"/>
                <a:gd name="connsiteY12" fmla="*/ 102334 h 274513"/>
                <a:gd name="connsiteX13" fmla="*/ 78821 w 393997"/>
                <a:gd name="connsiteY13" fmla="*/ 16730 h 274513"/>
                <a:gd name="connsiteX0" fmla="*/ 78960 w 394136"/>
                <a:gd name="connsiteY0" fmla="*/ 16730 h 274513"/>
                <a:gd name="connsiteX1" fmla="*/ 166509 w 394136"/>
                <a:gd name="connsiteY1" fmla="*/ 152917 h 274513"/>
                <a:gd name="connsiteX2" fmla="*/ 200556 w 394136"/>
                <a:gd name="connsiteY2" fmla="*/ 186964 h 274513"/>
                <a:gd name="connsiteX3" fmla="*/ 258922 w 394136"/>
                <a:gd name="connsiteY3" fmla="*/ 84824 h 274513"/>
                <a:gd name="connsiteX4" fmla="*/ 288105 w 394136"/>
                <a:gd name="connsiteY4" fmla="*/ 7003 h 274513"/>
                <a:gd name="connsiteX5" fmla="*/ 312424 w 394136"/>
                <a:gd name="connsiteY5" fmla="*/ 7003 h 274513"/>
                <a:gd name="connsiteX6" fmla="*/ 361062 w 394136"/>
                <a:gd name="connsiteY6" fmla="*/ 36186 h 274513"/>
                <a:gd name="connsiteX7" fmla="*/ 394136 w 394136"/>
                <a:gd name="connsiteY7" fmla="*/ 98443 h 274513"/>
                <a:gd name="connsiteX8" fmla="*/ 310478 w 394136"/>
                <a:gd name="connsiteY8" fmla="*/ 89690 h 274513"/>
                <a:gd name="connsiteX9" fmla="*/ 200556 w 394136"/>
                <a:gd name="connsiteY9" fmla="*/ 274513 h 274513"/>
                <a:gd name="connsiteX10" fmla="*/ 100361 w 394136"/>
                <a:gd name="connsiteY10" fmla="*/ 105253 h 274513"/>
                <a:gd name="connsiteX11" fmla="*/ 166 w 394136"/>
                <a:gd name="connsiteY11" fmla="*/ 102334 h 274513"/>
                <a:gd name="connsiteX12" fmla="*/ 78960 w 394136"/>
                <a:gd name="connsiteY12" fmla="*/ 16730 h 274513"/>
                <a:gd name="connsiteX0" fmla="*/ 78960 w 394136"/>
                <a:gd name="connsiteY0" fmla="*/ 16730 h 274513"/>
                <a:gd name="connsiteX1" fmla="*/ 166509 w 394136"/>
                <a:gd name="connsiteY1" fmla="*/ 152917 h 274513"/>
                <a:gd name="connsiteX2" fmla="*/ 200556 w 394136"/>
                <a:gd name="connsiteY2" fmla="*/ 186964 h 274513"/>
                <a:gd name="connsiteX3" fmla="*/ 258922 w 394136"/>
                <a:gd name="connsiteY3" fmla="*/ 84824 h 274513"/>
                <a:gd name="connsiteX4" fmla="*/ 288105 w 394136"/>
                <a:gd name="connsiteY4" fmla="*/ 7003 h 274513"/>
                <a:gd name="connsiteX5" fmla="*/ 312424 w 394136"/>
                <a:gd name="connsiteY5" fmla="*/ 7003 h 274513"/>
                <a:gd name="connsiteX6" fmla="*/ 361062 w 394136"/>
                <a:gd name="connsiteY6" fmla="*/ 36186 h 274513"/>
                <a:gd name="connsiteX7" fmla="*/ 394136 w 394136"/>
                <a:gd name="connsiteY7" fmla="*/ 98443 h 274513"/>
                <a:gd name="connsiteX8" fmla="*/ 310478 w 394136"/>
                <a:gd name="connsiteY8" fmla="*/ 89690 h 274513"/>
                <a:gd name="connsiteX9" fmla="*/ 200556 w 394136"/>
                <a:gd name="connsiteY9" fmla="*/ 274513 h 274513"/>
                <a:gd name="connsiteX10" fmla="*/ 100361 w 394136"/>
                <a:gd name="connsiteY10" fmla="*/ 105253 h 274513"/>
                <a:gd name="connsiteX11" fmla="*/ 166 w 394136"/>
                <a:gd name="connsiteY11" fmla="*/ 102334 h 274513"/>
                <a:gd name="connsiteX12" fmla="*/ 78960 w 394136"/>
                <a:gd name="connsiteY12" fmla="*/ 16730 h 274513"/>
                <a:gd name="connsiteX0" fmla="*/ 78960 w 394136"/>
                <a:gd name="connsiteY0" fmla="*/ 16730 h 274513"/>
                <a:gd name="connsiteX1" fmla="*/ 166509 w 394136"/>
                <a:gd name="connsiteY1" fmla="*/ 152917 h 274513"/>
                <a:gd name="connsiteX2" fmla="*/ 200556 w 394136"/>
                <a:gd name="connsiteY2" fmla="*/ 186964 h 274513"/>
                <a:gd name="connsiteX3" fmla="*/ 258922 w 394136"/>
                <a:gd name="connsiteY3" fmla="*/ 84824 h 274513"/>
                <a:gd name="connsiteX4" fmla="*/ 288105 w 394136"/>
                <a:gd name="connsiteY4" fmla="*/ 7003 h 274513"/>
                <a:gd name="connsiteX5" fmla="*/ 312424 w 394136"/>
                <a:gd name="connsiteY5" fmla="*/ 7003 h 274513"/>
                <a:gd name="connsiteX6" fmla="*/ 361062 w 394136"/>
                <a:gd name="connsiteY6" fmla="*/ 36186 h 274513"/>
                <a:gd name="connsiteX7" fmla="*/ 394136 w 394136"/>
                <a:gd name="connsiteY7" fmla="*/ 98443 h 274513"/>
                <a:gd name="connsiteX8" fmla="*/ 310478 w 394136"/>
                <a:gd name="connsiteY8" fmla="*/ 89690 h 274513"/>
                <a:gd name="connsiteX9" fmla="*/ 200556 w 394136"/>
                <a:gd name="connsiteY9" fmla="*/ 274513 h 274513"/>
                <a:gd name="connsiteX10" fmla="*/ 100361 w 394136"/>
                <a:gd name="connsiteY10" fmla="*/ 105253 h 274513"/>
                <a:gd name="connsiteX11" fmla="*/ 166 w 394136"/>
                <a:gd name="connsiteY11" fmla="*/ 102334 h 274513"/>
                <a:gd name="connsiteX12" fmla="*/ 78960 w 394136"/>
                <a:gd name="connsiteY12" fmla="*/ 16730 h 274513"/>
                <a:gd name="connsiteX0" fmla="*/ 78794 w 393970"/>
                <a:gd name="connsiteY0" fmla="*/ 16730 h 274513"/>
                <a:gd name="connsiteX1" fmla="*/ 166343 w 393970"/>
                <a:gd name="connsiteY1" fmla="*/ 152917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66343 w 393970"/>
                <a:gd name="connsiteY1" fmla="*/ 152917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58561 w 393970"/>
                <a:gd name="connsiteY1" fmla="*/ 108172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58561 w 393970"/>
                <a:gd name="connsiteY1" fmla="*/ 108172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52726 w 393970"/>
                <a:gd name="connsiteY1" fmla="*/ 108172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52726 w 393970"/>
                <a:gd name="connsiteY1" fmla="*/ 108172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52726 w 393970"/>
                <a:gd name="connsiteY1" fmla="*/ 108172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312 h 274095"/>
                <a:gd name="connsiteX1" fmla="*/ 152726 w 393970"/>
                <a:gd name="connsiteY1" fmla="*/ 107754 h 274095"/>
                <a:gd name="connsiteX2" fmla="*/ 200390 w 393970"/>
                <a:gd name="connsiteY2" fmla="*/ 186546 h 274095"/>
                <a:gd name="connsiteX3" fmla="*/ 249029 w 393970"/>
                <a:gd name="connsiteY3" fmla="*/ 78569 h 274095"/>
                <a:gd name="connsiteX4" fmla="*/ 287939 w 393970"/>
                <a:gd name="connsiteY4" fmla="*/ 6585 h 274095"/>
                <a:gd name="connsiteX5" fmla="*/ 312258 w 393970"/>
                <a:gd name="connsiteY5" fmla="*/ 6585 h 274095"/>
                <a:gd name="connsiteX6" fmla="*/ 360896 w 393970"/>
                <a:gd name="connsiteY6" fmla="*/ 35768 h 274095"/>
                <a:gd name="connsiteX7" fmla="*/ 393970 w 393970"/>
                <a:gd name="connsiteY7" fmla="*/ 98025 h 274095"/>
                <a:gd name="connsiteX8" fmla="*/ 310312 w 393970"/>
                <a:gd name="connsiteY8" fmla="*/ 89272 h 274095"/>
                <a:gd name="connsiteX9" fmla="*/ 200390 w 393970"/>
                <a:gd name="connsiteY9" fmla="*/ 274095 h 274095"/>
                <a:gd name="connsiteX10" fmla="*/ 100195 w 393970"/>
                <a:gd name="connsiteY10" fmla="*/ 104835 h 274095"/>
                <a:gd name="connsiteX11" fmla="*/ 0 w 393970"/>
                <a:gd name="connsiteY11" fmla="*/ 101916 h 274095"/>
                <a:gd name="connsiteX12" fmla="*/ 78794 w 393970"/>
                <a:gd name="connsiteY12" fmla="*/ 16312 h 274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93970" h="274095">
                  <a:moveTo>
                    <a:pt x="78794" y="16312"/>
                  </a:moveTo>
                  <a:cubicBezTo>
                    <a:pt x="104248" y="17285"/>
                    <a:pt x="134405" y="67709"/>
                    <a:pt x="152726" y="107754"/>
                  </a:cubicBezTo>
                  <a:cubicBezTo>
                    <a:pt x="171047" y="147799"/>
                    <a:pt x="183042" y="166769"/>
                    <a:pt x="200390" y="186546"/>
                  </a:cubicBezTo>
                  <a:cubicBezTo>
                    <a:pt x="211900" y="157689"/>
                    <a:pt x="234438" y="108562"/>
                    <a:pt x="249029" y="78569"/>
                  </a:cubicBezTo>
                  <a:cubicBezTo>
                    <a:pt x="263620" y="48576"/>
                    <a:pt x="277401" y="18582"/>
                    <a:pt x="287939" y="6585"/>
                  </a:cubicBezTo>
                  <a:cubicBezTo>
                    <a:pt x="298477" y="-5412"/>
                    <a:pt x="300099" y="1721"/>
                    <a:pt x="312258" y="6585"/>
                  </a:cubicBezTo>
                  <a:cubicBezTo>
                    <a:pt x="324418" y="11449"/>
                    <a:pt x="347277" y="20528"/>
                    <a:pt x="360896" y="35768"/>
                  </a:cubicBezTo>
                  <a:cubicBezTo>
                    <a:pt x="374515" y="51008"/>
                    <a:pt x="390081" y="74517"/>
                    <a:pt x="393970" y="98025"/>
                  </a:cubicBezTo>
                  <a:cubicBezTo>
                    <a:pt x="355062" y="90406"/>
                    <a:pt x="342251" y="84569"/>
                    <a:pt x="310312" y="89272"/>
                  </a:cubicBezTo>
                  <a:cubicBezTo>
                    <a:pt x="280318" y="119265"/>
                    <a:pt x="244164" y="205681"/>
                    <a:pt x="200390" y="274095"/>
                  </a:cubicBezTo>
                  <a:cubicBezTo>
                    <a:pt x="174124" y="214112"/>
                    <a:pt x="128567" y="135639"/>
                    <a:pt x="100195" y="104835"/>
                  </a:cubicBezTo>
                  <a:cubicBezTo>
                    <a:pt x="66797" y="76139"/>
                    <a:pt x="40530" y="91380"/>
                    <a:pt x="0" y="101916"/>
                  </a:cubicBezTo>
                  <a:cubicBezTo>
                    <a:pt x="17833" y="63817"/>
                    <a:pt x="53340" y="15339"/>
                    <a:pt x="78794" y="1631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63"/>
          <p:cNvGrpSpPr/>
          <p:nvPr/>
        </p:nvGrpSpPr>
        <p:grpSpPr>
          <a:xfrm>
            <a:off x="8230089" y="4621306"/>
            <a:ext cx="1484973" cy="1701624"/>
            <a:chOff x="6710347" y="4049438"/>
            <a:chExt cx="1373231" cy="1514022"/>
          </a:xfrm>
        </p:grpSpPr>
        <p:grpSp>
          <p:nvGrpSpPr>
            <p:cNvPr id="40" name="Group 64"/>
            <p:cNvGrpSpPr/>
            <p:nvPr/>
          </p:nvGrpSpPr>
          <p:grpSpPr>
            <a:xfrm>
              <a:off x="6710347" y="4049438"/>
              <a:ext cx="1373231" cy="1514022"/>
              <a:chOff x="7074776" y="3158061"/>
              <a:chExt cx="2034497" cy="2243086"/>
            </a:xfrm>
            <a:solidFill>
              <a:srgbClr val="FEB834"/>
            </a:solidFill>
          </p:grpSpPr>
          <p:sp>
            <p:nvSpPr>
              <p:cNvPr id="67" name="Freeform 66"/>
              <p:cNvSpPr/>
              <p:nvPr/>
            </p:nvSpPr>
            <p:spPr>
              <a:xfrm>
                <a:off x="7074776" y="4426168"/>
                <a:ext cx="2034497" cy="974979"/>
              </a:xfrm>
              <a:custGeom>
                <a:avLst/>
                <a:gdLst>
                  <a:gd name="connsiteX0" fmla="*/ 893028 w 2408803"/>
                  <a:gd name="connsiteY0" fmla="*/ 0 h 979066"/>
                  <a:gd name="connsiteX1" fmla="*/ 1528551 w 2408803"/>
                  <a:gd name="connsiteY1" fmla="*/ 0 h 979066"/>
                  <a:gd name="connsiteX2" fmla="*/ 1523036 w 2408803"/>
                  <a:gd name="connsiteY2" fmla="*/ 9360 h 979066"/>
                  <a:gd name="connsiteX3" fmla="*/ 1509548 w 2408803"/>
                  <a:gd name="connsiteY3" fmla="*/ 43354 h 979066"/>
                  <a:gd name="connsiteX4" fmla="*/ 1525314 w 2408803"/>
                  <a:gd name="connsiteY4" fmla="*/ 141889 h 979066"/>
                  <a:gd name="connsiteX5" fmla="*/ 1560786 w 2408803"/>
                  <a:gd name="connsiteY5" fmla="*/ 157656 h 979066"/>
                  <a:gd name="connsiteX6" fmla="*/ 1600199 w 2408803"/>
                  <a:gd name="connsiteY6" fmla="*/ 212834 h 979066"/>
                  <a:gd name="connsiteX7" fmla="*/ 1848507 w 2408803"/>
                  <a:gd name="connsiteY7" fmla="*/ 283778 h 979066"/>
                  <a:gd name="connsiteX8" fmla="*/ 2077107 w 2408803"/>
                  <a:gd name="connsiteY8" fmla="*/ 342899 h 979066"/>
                  <a:gd name="connsiteX9" fmla="*/ 2211114 w 2408803"/>
                  <a:gd name="connsiteY9" fmla="*/ 386254 h 979066"/>
                  <a:gd name="connsiteX10" fmla="*/ 2325414 w 2408803"/>
                  <a:gd name="connsiteY10" fmla="*/ 429609 h 979066"/>
                  <a:gd name="connsiteX11" fmla="*/ 2360886 w 2408803"/>
                  <a:gd name="connsiteY11" fmla="*/ 583323 h 979066"/>
                  <a:gd name="connsiteX12" fmla="*/ 2388476 w 2408803"/>
                  <a:gd name="connsiteY12" fmla="*/ 784333 h 979066"/>
                  <a:gd name="connsiteX13" fmla="*/ 2408183 w 2408803"/>
                  <a:gd name="connsiteY13" fmla="*/ 965637 h 979066"/>
                  <a:gd name="connsiteX14" fmla="*/ 2404242 w 2408803"/>
                  <a:gd name="connsiteY14" fmla="*/ 965637 h 979066"/>
                  <a:gd name="connsiteX15" fmla="*/ 1229711 w 2408803"/>
                  <a:gd name="connsiteY15" fmla="*/ 969577 h 979066"/>
                  <a:gd name="connsiteX16" fmla="*/ 0 w 2408803"/>
                  <a:gd name="connsiteY16" fmla="*/ 965637 h 979066"/>
                  <a:gd name="connsiteX17" fmla="*/ 59121 w 2408803"/>
                  <a:gd name="connsiteY17" fmla="*/ 567558 h 979066"/>
                  <a:gd name="connsiteX18" fmla="*/ 106417 w 2408803"/>
                  <a:gd name="connsiteY18" fmla="*/ 425668 h 979066"/>
                  <a:gd name="connsiteX19" fmla="*/ 220717 w 2408803"/>
                  <a:gd name="connsiteY19" fmla="*/ 370489 h 979066"/>
                  <a:gd name="connsiteX20" fmla="*/ 855280 w 2408803"/>
                  <a:gd name="connsiteY20" fmla="*/ 189185 h 979066"/>
                  <a:gd name="connsiteX21" fmla="*/ 878929 w 2408803"/>
                  <a:gd name="connsiteY21" fmla="*/ 134007 h 979066"/>
                  <a:gd name="connsiteX22" fmla="*/ 902576 w 2408803"/>
                  <a:gd name="connsiteY22" fmla="*/ 98533 h 979066"/>
                  <a:gd name="connsiteX23" fmla="*/ 902083 w 2408803"/>
                  <a:gd name="connsiteY23" fmla="*/ 47049 h 979066"/>
                  <a:gd name="connsiteX0" fmla="*/ 893028 w 2408803"/>
                  <a:gd name="connsiteY0" fmla="*/ 0 h 979066"/>
                  <a:gd name="connsiteX1" fmla="*/ 1528551 w 2408803"/>
                  <a:gd name="connsiteY1" fmla="*/ 0 h 979066"/>
                  <a:gd name="connsiteX2" fmla="*/ 1523036 w 2408803"/>
                  <a:gd name="connsiteY2" fmla="*/ 9360 h 979066"/>
                  <a:gd name="connsiteX3" fmla="*/ 1509548 w 2408803"/>
                  <a:gd name="connsiteY3" fmla="*/ 43354 h 979066"/>
                  <a:gd name="connsiteX4" fmla="*/ 1525314 w 2408803"/>
                  <a:gd name="connsiteY4" fmla="*/ 141889 h 979066"/>
                  <a:gd name="connsiteX5" fmla="*/ 1560786 w 2408803"/>
                  <a:gd name="connsiteY5" fmla="*/ 157656 h 979066"/>
                  <a:gd name="connsiteX6" fmla="*/ 1600199 w 2408803"/>
                  <a:gd name="connsiteY6" fmla="*/ 212834 h 979066"/>
                  <a:gd name="connsiteX7" fmla="*/ 1848507 w 2408803"/>
                  <a:gd name="connsiteY7" fmla="*/ 283778 h 979066"/>
                  <a:gd name="connsiteX8" fmla="*/ 2077107 w 2408803"/>
                  <a:gd name="connsiteY8" fmla="*/ 342899 h 979066"/>
                  <a:gd name="connsiteX9" fmla="*/ 2225118 w 2408803"/>
                  <a:gd name="connsiteY9" fmla="*/ 342898 h 979066"/>
                  <a:gd name="connsiteX10" fmla="*/ 2325414 w 2408803"/>
                  <a:gd name="connsiteY10" fmla="*/ 429609 h 979066"/>
                  <a:gd name="connsiteX11" fmla="*/ 2360886 w 2408803"/>
                  <a:gd name="connsiteY11" fmla="*/ 583323 h 979066"/>
                  <a:gd name="connsiteX12" fmla="*/ 2388476 w 2408803"/>
                  <a:gd name="connsiteY12" fmla="*/ 784333 h 979066"/>
                  <a:gd name="connsiteX13" fmla="*/ 2408183 w 2408803"/>
                  <a:gd name="connsiteY13" fmla="*/ 965637 h 979066"/>
                  <a:gd name="connsiteX14" fmla="*/ 2404242 w 2408803"/>
                  <a:gd name="connsiteY14" fmla="*/ 965637 h 979066"/>
                  <a:gd name="connsiteX15" fmla="*/ 1229711 w 2408803"/>
                  <a:gd name="connsiteY15" fmla="*/ 969577 h 979066"/>
                  <a:gd name="connsiteX16" fmla="*/ 0 w 2408803"/>
                  <a:gd name="connsiteY16" fmla="*/ 965637 h 979066"/>
                  <a:gd name="connsiteX17" fmla="*/ 59121 w 2408803"/>
                  <a:gd name="connsiteY17" fmla="*/ 567558 h 979066"/>
                  <a:gd name="connsiteX18" fmla="*/ 106417 w 2408803"/>
                  <a:gd name="connsiteY18" fmla="*/ 425668 h 979066"/>
                  <a:gd name="connsiteX19" fmla="*/ 220717 w 2408803"/>
                  <a:gd name="connsiteY19" fmla="*/ 370489 h 979066"/>
                  <a:gd name="connsiteX20" fmla="*/ 855280 w 2408803"/>
                  <a:gd name="connsiteY20" fmla="*/ 189185 h 979066"/>
                  <a:gd name="connsiteX21" fmla="*/ 878929 w 2408803"/>
                  <a:gd name="connsiteY21" fmla="*/ 134007 h 979066"/>
                  <a:gd name="connsiteX22" fmla="*/ 902576 w 2408803"/>
                  <a:gd name="connsiteY22" fmla="*/ 98533 h 979066"/>
                  <a:gd name="connsiteX23" fmla="*/ 902083 w 2408803"/>
                  <a:gd name="connsiteY23" fmla="*/ 47049 h 979066"/>
                  <a:gd name="connsiteX24" fmla="*/ 893028 w 2408803"/>
                  <a:gd name="connsiteY24" fmla="*/ 0 h 979066"/>
                  <a:gd name="connsiteX0" fmla="*/ 893028 w 2408803"/>
                  <a:gd name="connsiteY0" fmla="*/ 0 h 979066"/>
                  <a:gd name="connsiteX1" fmla="*/ 1528551 w 2408803"/>
                  <a:gd name="connsiteY1" fmla="*/ 0 h 979066"/>
                  <a:gd name="connsiteX2" fmla="*/ 1523036 w 2408803"/>
                  <a:gd name="connsiteY2" fmla="*/ 9360 h 979066"/>
                  <a:gd name="connsiteX3" fmla="*/ 1509548 w 2408803"/>
                  <a:gd name="connsiteY3" fmla="*/ 43354 h 979066"/>
                  <a:gd name="connsiteX4" fmla="*/ 1525314 w 2408803"/>
                  <a:gd name="connsiteY4" fmla="*/ 141889 h 979066"/>
                  <a:gd name="connsiteX5" fmla="*/ 1560786 w 2408803"/>
                  <a:gd name="connsiteY5" fmla="*/ 157656 h 979066"/>
                  <a:gd name="connsiteX6" fmla="*/ 1600199 w 2408803"/>
                  <a:gd name="connsiteY6" fmla="*/ 212834 h 979066"/>
                  <a:gd name="connsiteX7" fmla="*/ 1848507 w 2408803"/>
                  <a:gd name="connsiteY7" fmla="*/ 283778 h 979066"/>
                  <a:gd name="connsiteX8" fmla="*/ 2077107 w 2408803"/>
                  <a:gd name="connsiteY8" fmla="*/ 342899 h 979066"/>
                  <a:gd name="connsiteX9" fmla="*/ 2225118 w 2408803"/>
                  <a:gd name="connsiteY9" fmla="*/ 342898 h 979066"/>
                  <a:gd name="connsiteX10" fmla="*/ 2068662 w 2408803"/>
                  <a:gd name="connsiteY10" fmla="*/ 480847 h 979066"/>
                  <a:gd name="connsiteX11" fmla="*/ 2360886 w 2408803"/>
                  <a:gd name="connsiteY11" fmla="*/ 583323 h 979066"/>
                  <a:gd name="connsiteX12" fmla="*/ 2388476 w 2408803"/>
                  <a:gd name="connsiteY12" fmla="*/ 784333 h 979066"/>
                  <a:gd name="connsiteX13" fmla="*/ 2408183 w 2408803"/>
                  <a:gd name="connsiteY13" fmla="*/ 965637 h 979066"/>
                  <a:gd name="connsiteX14" fmla="*/ 2404242 w 2408803"/>
                  <a:gd name="connsiteY14" fmla="*/ 965637 h 979066"/>
                  <a:gd name="connsiteX15" fmla="*/ 1229711 w 2408803"/>
                  <a:gd name="connsiteY15" fmla="*/ 969577 h 979066"/>
                  <a:gd name="connsiteX16" fmla="*/ 0 w 2408803"/>
                  <a:gd name="connsiteY16" fmla="*/ 965637 h 979066"/>
                  <a:gd name="connsiteX17" fmla="*/ 59121 w 2408803"/>
                  <a:gd name="connsiteY17" fmla="*/ 567558 h 979066"/>
                  <a:gd name="connsiteX18" fmla="*/ 106417 w 2408803"/>
                  <a:gd name="connsiteY18" fmla="*/ 425668 h 979066"/>
                  <a:gd name="connsiteX19" fmla="*/ 220717 w 2408803"/>
                  <a:gd name="connsiteY19" fmla="*/ 370489 h 979066"/>
                  <a:gd name="connsiteX20" fmla="*/ 855280 w 2408803"/>
                  <a:gd name="connsiteY20" fmla="*/ 189185 h 979066"/>
                  <a:gd name="connsiteX21" fmla="*/ 878929 w 2408803"/>
                  <a:gd name="connsiteY21" fmla="*/ 134007 h 979066"/>
                  <a:gd name="connsiteX22" fmla="*/ 902576 w 2408803"/>
                  <a:gd name="connsiteY22" fmla="*/ 98533 h 979066"/>
                  <a:gd name="connsiteX23" fmla="*/ 902083 w 2408803"/>
                  <a:gd name="connsiteY23" fmla="*/ 47049 h 979066"/>
                  <a:gd name="connsiteX24" fmla="*/ 893028 w 2408803"/>
                  <a:gd name="connsiteY24" fmla="*/ 0 h 979066"/>
                  <a:gd name="connsiteX0" fmla="*/ 893028 w 2408803"/>
                  <a:gd name="connsiteY0" fmla="*/ 0 h 979066"/>
                  <a:gd name="connsiteX1" fmla="*/ 1528551 w 2408803"/>
                  <a:gd name="connsiteY1" fmla="*/ 0 h 979066"/>
                  <a:gd name="connsiteX2" fmla="*/ 1523036 w 2408803"/>
                  <a:gd name="connsiteY2" fmla="*/ 9360 h 979066"/>
                  <a:gd name="connsiteX3" fmla="*/ 1509548 w 2408803"/>
                  <a:gd name="connsiteY3" fmla="*/ 43354 h 979066"/>
                  <a:gd name="connsiteX4" fmla="*/ 1525314 w 2408803"/>
                  <a:gd name="connsiteY4" fmla="*/ 141889 h 979066"/>
                  <a:gd name="connsiteX5" fmla="*/ 1560786 w 2408803"/>
                  <a:gd name="connsiteY5" fmla="*/ 157656 h 979066"/>
                  <a:gd name="connsiteX6" fmla="*/ 1600199 w 2408803"/>
                  <a:gd name="connsiteY6" fmla="*/ 212834 h 979066"/>
                  <a:gd name="connsiteX7" fmla="*/ 1848507 w 2408803"/>
                  <a:gd name="connsiteY7" fmla="*/ 283778 h 979066"/>
                  <a:gd name="connsiteX8" fmla="*/ 2077107 w 2408803"/>
                  <a:gd name="connsiteY8" fmla="*/ 342899 h 979066"/>
                  <a:gd name="connsiteX9" fmla="*/ 2225118 w 2408803"/>
                  <a:gd name="connsiteY9" fmla="*/ 342898 h 979066"/>
                  <a:gd name="connsiteX10" fmla="*/ 2250722 w 2408803"/>
                  <a:gd name="connsiteY10" fmla="*/ 488729 h 979066"/>
                  <a:gd name="connsiteX11" fmla="*/ 2360886 w 2408803"/>
                  <a:gd name="connsiteY11" fmla="*/ 583323 h 979066"/>
                  <a:gd name="connsiteX12" fmla="*/ 2388476 w 2408803"/>
                  <a:gd name="connsiteY12" fmla="*/ 784333 h 979066"/>
                  <a:gd name="connsiteX13" fmla="*/ 2408183 w 2408803"/>
                  <a:gd name="connsiteY13" fmla="*/ 965637 h 979066"/>
                  <a:gd name="connsiteX14" fmla="*/ 2404242 w 2408803"/>
                  <a:gd name="connsiteY14" fmla="*/ 965637 h 979066"/>
                  <a:gd name="connsiteX15" fmla="*/ 1229711 w 2408803"/>
                  <a:gd name="connsiteY15" fmla="*/ 969577 h 979066"/>
                  <a:gd name="connsiteX16" fmla="*/ 0 w 2408803"/>
                  <a:gd name="connsiteY16" fmla="*/ 965637 h 979066"/>
                  <a:gd name="connsiteX17" fmla="*/ 59121 w 2408803"/>
                  <a:gd name="connsiteY17" fmla="*/ 567558 h 979066"/>
                  <a:gd name="connsiteX18" fmla="*/ 106417 w 2408803"/>
                  <a:gd name="connsiteY18" fmla="*/ 425668 h 979066"/>
                  <a:gd name="connsiteX19" fmla="*/ 220717 w 2408803"/>
                  <a:gd name="connsiteY19" fmla="*/ 370489 h 979066"/>
                  <a:gd name="connsiteX20" fmla="*/ 855280 w 2408803"/>
                  <a:gd name="connsiteY20" fmla="*/ 189185 h 979066"/>
                  <a:gd name="connsiteX21" fmla="*/ 878929 w 2408803"/>
                  <a:gd name="connsiteY21" fmla="*/ 134007 h 979066"/>
                  <a:gd name="connsiteX22" fmla="*/ 902576 w 2408803"/>
                  <a:gd name="connsiteY22" fmla="*/ 98533 h 979066"/>
                  <a:gd name="connsiteX23" fmla="*/ 902083 w 2408803"/>
                  <a:gd name="connsiteY23" fmla="*/ 47049 h 979066"/>
                  <a:gd name="connsiteX24" fmla="*/ 893028 w 2408803"/>
                  <a:gd name="connsiteY24" fmla="*/ 0 h 979066"/>
                  <a:gd name="connsiteX0" fmla="*/ 893028 w 2408803"/>
                  <a:gd name="connsiteY0" fmla="*/ 0 h 979066"/>
                  <a:gd name="connsiteX1" fmla="*/ 1528551 w 2408803"/>
                  <a:gd name="connsiteY1" fmla="*/ 0 h 979066"/>
                  <a:gd name="connsiteX2" fmla="*/ 1523036 w 2408803"/>
                  <a:gd name="connsiteY2" fmla="*/ 9360 h 979066"/>
                  <a:gd name="connsiteX3" fmla="*/ 1509548 w 2408803"/>
                  <a:gd name="connsiteY3" fmla="*/ 43354 h 979066"/>
                  <a:gd name="connsiteX4" fmla="*/ 1525314 w 2408803"/>
                  <a:gd name="connsiteY4" fmla="*/ 141889 h 979066"/>
                  <a:gd name="connsiteX5" fmla="*/ 1560786 w 2408803"/>
                  <a:gd name="connsiteY5" fmla="*/ 157656 h 979066"/>
                  <a:gd name="connsiteX6" fmla="*/ 1600199 w 2408803"/>
                  <a:gd name="connsiteY6" fmla="*/ 212834 h 979066"/>
                  <a:gd name="connsiteX7" fmla="*/ 1848507 w 2408803"/>
                  <a:gd name="connsiteY7" fmla="*/ 283778 h 979066"/>
                  <a:gd name="connsiteX8" fmla="*/ 2077107 w 2408803"/>
                  <a:gd name="connsiteY8" fmla="*/ 342899 h 979066"/>
                  <a:gd name="connsiteX9" fmla="*/ 2225118 w 2408803"/>
                  <a:gd name="connsiteY9" fmla="*/ 342898 h 979066"/>
                  <a:gd name="connsiteX10" fmla="*/ 2250722 w 2408803"/>
                  <a:gd name="connsiteY10" fmla="*/ 488729 h 979066"/>
                  <a:gd name="connsiteX11" fmla="*/ 2328210 w 2408803"/>
                  <a:gd name="connsiteY11" fmla="*/ 654268 h 979066"/>
                  <a:gd name="connsiteX12" fmla="*/ 2388476 w 2408803"/>
                  <a:gd name="connsiteY12" fmla="*/ 784333 h 979066"/>
                  <a:gd name="connsiteX13" fmla="*/ 2408183 w 2408803"/>
                  <a:gd name="connsiteY13" fmla="*/ 965637 h 979066"/>
                  <a:gd name="connsiteX14" fmla="*/ 2404242 w 2408803"/>
                  <a:gd name="connsiteY14" fmla="*/ 965637 h 979066"/>
                  <a:gd name="connsiteX15" fmla="*/ 1229711 w 2408803"/>
                  <a:gd name="connsiteY15" fmla="*/ 969577 h 979066"/>
                  <a:gd name="connsiteX16" fmla="*/ 0 w 2408803"/>
                  <a:gd name="connsiteY16" fmla="*/ 965637 h 979066"/>
                  <a:gd name="connsiteX17" fmla="*/ 59121 w 2408803"/>
                  <a:gd name="connsiteY17" fmla="*/ 567558 h 979066"/>
                  <a:gd name="connsiteX18" fmla="*/ 106417 w 2408803"/>
                  <a:gd name="connsiteY18" fmla="*/ 425668 h 979066"/>
                  <a:gd name="connsiteX19" fmla="*/ 220717 w 2408803"/>
                  <a:gd name="connsiteY19" fmla="*/ 370489 h 979066"/>
                  <a:gd name="connsiteX20" fmla="*/ 855280 w 2408803"/>
                  <a:gd name="connsiteY20" fmla="*/ 189185 h 979066"/>
                  <a:gd name="connsiteX21" fmla="*/ 878929 w 2408803"/>
                  <a:gd name="connsiteY21" fmla="*/ 134007 h 979066"/>
                  <a:gd name="connsiteX22" fmla="*/ 902576 w 2408803"/>
                  <a:gd name="connsiteY22" fmla="*/ 98533 h 979066"/>
                  <a:gd name="connsiteX23" fmla="*/ 902083 w 2408803"/>
                  <a:gd name="connsiteY23" fmla="*/ 47049 h 979066"/>
                  <a:gd name="connsiteX24" fmla="*/ 893028 w 2408803"/>
                  <a:gd name="connsiteY24" fmla="*/ 0 h 979066"/>
                  <a:gd name="connsiteX0" fmla="*/ 893028 w 2409687"/>
                  <a:gd name="connsiteY0" fmla="*/ 0 h 974979"/>
                  <a:gd name="connsiteX1" fmla="*/ 1528551 w 2409687"/>
                  <a:gd name="connsiteY1" fmla="*/ 0 h 974979"/>
                  <a:gd name="connsiteX2" fmla="*/ 1523036 w 2409687"/>
                  <a:gd name="connsiteY2" fmla="*/ 9360 h 974979"/>
                  <a:gd name="connsiteX3" fmla="*/ 1509548 w 2409687"/>
                  <a:gd name="connsiteY3" fmla="*/ 43354 h 974979"/>
                  <a:gd name="connsiteX4" fmla="*/ 1525314 w 2409687"/>
                  <a:gd name="connsiteY4" fmla="*/ 141889 h 974979"/>
                  <a:gd name="connsiteX5" fmla="*/ 1560786 w 2409687"/>
                  <a:gd name="connsiteY5" fmla="*/ 157656 h 974979"/>
                  <a:gd name="connsiteX6" fmla="*/ 1600199 w 2409687"/>
                  <a:gd name="connsiteY6" fmla="*/ 212834 h 974979"/>
                  <a:gd name="connsiteX7" fmla="*/ 1848507 w 2409687"/>
                  <a:gd name="connsiteY7" fmla="*/ 283778 h 974979"/>
                  <a:gd name="connsiteX8" fmla="*/ 2077107 w 2409687"/>
                  <a:gd name="connsiteY8" fmla="*/ 342899 h 974979"/>
                  <a:gd name="connsiteX9" fmla="*/ 2225118 w 2409687"/>
                  <a:gd name="connsiteY9" fmla="*/ 342898 h 974979"/>
                  <a:gd name="connsiteX10" fmla="*/ 2250722 w 2409687"/>
                  <a:gd name="connsiteY10" fmla="*/ 488729 h 974979"/>
                  <a:gd name="connsiteX11" fmla="*/ 2328210 w 2409687"/>
                  <a:gd name="connsiteY11" fmla="*/ 654268 h 974979"/>
                  <a:gd name="connsiteX12" fmla="*/ 2374472 w 2409687"/>
                  <a:gd name="connsiteY12" fmla="*/ 839513 h 974979"/>
                  <a:gd name="connsiteX13" fmla="*/ 2408183 w 2409687"/>
                  <a:gd name="connsiteY13" fmla="*/ 965637 h 974979"/>
                  <a:gd name="connsiteX14" fmla="*/ 2404242 w 2409687"/>
                  <a:gd name="connsiteY14" fmla="*/ 965637 h 974979"/>
                  <a:gd name="connsiteX15" fmla="*/ 1229711 w 2409687"/>
                  <a:gd name="connsiteY15" fmla="*/ 969577 h 974979"/>
                  <a:gd name="connsiteX16" fmla="*/ 0 w 2409687"/>
                  <a:gd name="connsiteY16" fmla="*/ 965637 h 974979"/>
                  <a:gd name="connsiteX17" fmla="*/ 59121 w 2409687"/>
                  <a:gd name="connsiteY17" fmla="*/ 567558 h 974979"/>
                  <a:gd name="connsiteX18" fmla="*/ 106417 w 2409687"/>
                  <a:gd name="connsiteY18" fmla="*/ 425668 h 974979"/>
                  <a:gd name="connsiteX19" fmla="*/ 220717 w 2409687"/>
                  <a:gd name="connsiteY19" fmla="*/ 370489 h 974979"/>
                  <a:gd name="connsiteX20" fmla="*/ 855280 w 2409687"/>
                  <a:gd name="connsiteY20" fmla="*/ 189185 h 974979"/>
                  <a:gd name="connsiteX21" fmla="*/ 878929 w 2409687"/>
                  <a:gd name="connsiteY21" fmla="*/ 134007 h 974979"/>
                  <a:gd name="connsiteX22" fmla="*/ 902576 w 2409687"/>
                  <a:gd name="connsiteY22" fmla="*/ 98533 h 974979"/>
                  <a:gd name="connsiteX23" fmla="*/ 902083 w 2409687"/>
                  <a:gd name="connsiteY23" fmla="*/ 47049 h 974979"/>
                  <a:gd name="connsiteX24" fmla="*/ 893028 w 2409687"/>
                  <a:gd name="connsiteY24" fmla="*/ 0 h 974979"/>
                  <a:gd name="connsiteX0" fmla="*/ 893028 w 2409687"/>
                  <a:gd name="connsiteY0" fmla="*/ 0 h 974979"/>
                  <a:gd name="connsiteX1" fmla="*/ 1528551 w 2409687"/>
                  <a:gd name="connsiteY1" fmla="*/ 0 h 974979"/>
                  <a:gd name="connsiteX2" fmla="*/ 1523036 w 2409687"/>
                  <a:gd name="connsiteY2" fmla="*/ 9360 h 974979"/>
                  <a:gd name="connsiteX3" fmla="*/ 1509548 w 2409687"/>
                  <a:gd name="connsiteY3" fmla="*/ 43354 h 974979"/>
                  <a:gd name="connsiteX4" fmla="*/ 1525314 w 2409687"/>
                  <a:gd name="connsiteY4" fmla="*/ 141889 h 974979"/>
                  <a:gd name="connsiteX5" fmla="*/ 1560786 w 2409687"/>
                  <a:gd name="connsiteY5" fmla="*/ 157656 h 974979"/>
                  <a:gd name="connsiteX6" fmla="*/ 1600199 w 2409687"/>
                  <a:gd name="connsiteY6" fmla="*/ 212834 h 974979"/>
                  <a:gd name="connsiteX7" fmla="*/ 1848507 w 2409687"/>
                  <a:gd name="connsiteY7" fmla="*/ 283778 h 974979"/>
                  <a:gd name="connsiteX8" fmla="*/ 2077107 w 2409687"/>
                  <a:gd name="connsiteY8" fmla="*/ 342899 h 974979"/>
                  <a:gd name="connsiteX9" fmla="*/ 2225118 w 2409687"/>
                  <a:gd name="connsiteY9" fmla="*/ 342898 h 974979"/>
                  <a:gd name="connsiteX10" fmla="*/ 2250722 w 2409687"/>
                  <a:gd name="connsiteY10" fmla="*/ 488729 h 974979"/>
                  <a:gd name="connsiteX11" fmla="*/ 2328210 w 2409687"/>
                  <a:gd name="connsiteY11" fmla="*/ 654268 h 974979"/>
                  <a:gd name="connsiteX12" fmla="*/ 2374472 w 2409687"/>
                  <a:gd name="connsiteY12" fmla="*/ 839513 h 974979"/>
                  <a:gd name="connsiteX13" fmla="*/ 2408183 w 2409687"/>
                  <a:gd name="connsiteY13" fmla="*/ 965637 h 974979"/>
                  <a:gd name="connsiteX14" fmla="*/ 2404242 w 2409687"/>
                  <a:gd name="connsiteY14" fmla="*/ 965637 h 974979"/>
                  <a:gd name="connsiteX15" fmla="*/ 1229711 w 2409687"/>
                  <a:gd name="connsiteY15" fmla="*/ 969577 h 974979"/>
                  <a:gd name="connsiteX16" fmla="*/ 0 w 2409687"/>
                  <a:gd name="connsiteY16" fmla="*/ 965637 h 974979"/>
                  <a:gd name="connsiteX17" fmla="*/ 59121 w 2409687"/>
                  <a:gd name="connsiteY17" fmla="*/ 567558 h 974979"/>
                  <a:gd name="connsiteX18" fmla="*/ 106417 w 2409687"/>
                  <a:gd name="connsiteY18" fmla="*/ 425668 h 974979"/>
                  <a:gd name="connsiteX19" fmla="*/ 220717 w 2409687"/>
                  <a:gd name="connsiteY19" fmla="*/ 370489 h 974979"/>
                  <a:gd name="connsiteX20" fmla="*/ 855280 w 2409687"/>
                  <a:gd name="connsiteY20" fmla="*/ 189185 h 974979"/>
                  <a:gd name="connsiteX21" fmla="*/ 878929 w 2409687"/>
                  <a:gd name="connsiteY21" fmla="*/ 134007 h 974979"/>
                  <a:gd name="connsiteX22" fmla="*/ 902576 w 2409687"/>
                  <a:gd name="connsiteY22" fmla="*/ 98533 h 974979"/>
                  <a:gd name="connsiteX23" fmla="*/ 902083 w 2409687"/>
                  <a:gd name="connsiteY23" fmla="*/ 47049 h 974979"/>
                  <a:gd name="connsiteX24" fmla="*/ 893028 w 2409687"/>
                  <a:gd name="connsiteY24" fmla="*/ 0 h 974979"/>
                  <a:gd name="connsiteX0" fmla="*/ 893028 w 2409687"/>
                  <a:gd name="connsiteY0" fmla="*/ 0 h 974979"/>
                  <a:gd name="connsiteX1" fmla="*/ 1528551 w 2409687"/>
                  <a:gd name="connsiteY1" fmla="*/ 0 h 974979"/>
                  <a:gd name="connsiteX2" fmla="*/ 1523036 w 2409687"/>
                  <a:gd name="connsiteY2" fmla="*/ 9360 h 974979"/>
                  <a:gd name="connsiteX3" fmla="*/ 1509548 w 2409687"/>
                  <a:gd name="connsiteY3" fmla="*/ 43354 h 974979"/>
                  <a:gd name="connsiteX4" fmla="*/ 1525314 w 2409687"/>
                  <a:gd name="connsiteY4" fmla="*/ 141889 h 974979"/>
                  <a:gd name="connsiteX5" fmla="*/ 1560786 w 2409687"/>
                  <a:gd name="connsiteY5" fmla="*/ 157656 h 974979"/>
                  <a:gd name="connsiteX6" fmla="*/ 1600199 w 2409687"/>
                  <a:gd name="connsiteY6" fmla="*/ 212834 h 974979"/>
                  <a:gd name="connsiteX7" fmla="*/ 1848507 w 2409687"/>
                  <a:gd name="connsiteY7" fmla="*/ 283778 h 974979"/>
                  <a:gd name="connsiteX8" fmla="*/ 2077107 w 2409687"/>
                  <a:gd name="connsiteY8" fmla="*/ 342899 h 974979"/>
                  <a:gd name="connsiteX9" fmla="*/ 2225118 w 2409687"/>
                  <a:gd name="connsiteY9" fmla="*/ 342898 h 974979"/>
                  <a:gd name="connsiteX10" fmla="*/ 2288068 w 2409687"/>
                  <a:gd name="connsiteY10" fmla="*/ 528143 h 974979"/>
                  <a:gd name="connsiteX11" fmla="*/ 2328210 w 2409687"/>
                  <a:gd name="connsiteY11" fmla="*/ 654268 h 974979"/>
                  <a:gd name="connsiteX12" fmla="*/ 2374472 w 2409687"/>
                  <a:gd name="connsiteY12" fmla="*/ 839513 h 974979"/>
                  <a:gd name="connsiteX13" fmla="*/ 2408183 w 2409687"/>
                  <a:gd name="connsiteY13" fmla="*/ 965637 h 974979"/>
                  <a:gd name="connsiteX14" fmla="*/ 2404242 w 2409687"/>
                  <a:gd name="connsiteY14" fmla="*/ 965637 h 974979"/>
                  <a:gd name="connsiteX15" fmla="*/ 1229711 w 2409687"/>
                  <a:gd name="connsiteY15" fmla="*/ 969577 h 974979"/>
                  <a:gd name="connsiteX16" fmla="*/ 0 w 2409687"/>
                  <a:gd name="connsiteY16" fmla="*/ 965637 h 974979"/>
                  <a:gd name="connsiteX17" fmla="*/ 59121 w 2409687"/>
                  <a:gd name="connsiteY17" fmla="*/ 567558 h 974979"/>
                  <a:gd name="connsiteX18" fmla="*/ 106417 w 2409687"/>
                  <a:gd name="connsiteY18" fmla="*/ 425668 h 974979"/>
                  <a:gd name="connsiteX19" fmla="*/ 220717 w 2409687"/>
                  <a:gd name="connsiteY19" fmla="*/ 370489 h 974979"/>
                  <a:gd name="connsiteX20" fmla="*/ 855280 w 2409687"/>
                  <a:gd name="connsiteY20" fmla="*/ 189185 h 974979"/>
                  <a:gd name="connsiteX21" fmla="*/ 878929 w 2409687"/>
                  <a:gd name="connsiteY21" fmla="*/ 134007 h 974979"/>
                  <a:gd name="connsiteX22" fmla="*/ 902576 w 2409687"/>
                  <a:gd name="connsiteY22" fmla="*/ 98533 h 974979"/>
                  <a:gd name="connsiteX23" fmla="*/ 902083 w 2409687"/>
                  <a:gd name="connsiteY23" fmla="*/ 47049 h 974979"/>
                  <a:gd name="connsiteX24" fmla="*/ 893028 w 2409687"/>
                  <a:gd name="connsiteY24" fmla="*/ 0 h 974979"/>
                  <a:gd name="connsiteX0" fmla="*/ 893028 w 2409687"/>
                  <a:gd name="connsiteY0" fmla="*/ 0 h 974979"/>
                  <a:gd name="connsiteX1" fmla="*/ 1528551 w 2409687"/>
                  <a:gd name="connsiteY1" fmla="*/ 0 h 974979"/>
                  <a:gd name="connsiteX2" fmla="*/ 1523036 w 2409687"/>
                  <a:gd name="connsiteY2" fmla="*/ 9360 h 974979"/>
                  <a:gd name="connsiteX3" fmla="*/ 1509548 w 2409687"/>
                  <a:gd name="connsiteY3" fmla="*/ 43354 h 974979"/>
                  <a:gd name="connsiteX4" fmla="*/ 1525314 w 2409687"/>
                  <a:gd name="connsiteY4" fmla="*/ 141889 h 974979"/>
                  <a:gd name="connsiteX5" fmla="*/ 1560786 w 2409687"/>
                  <a:gd name="connsiteY5" fmla="*/ 157656 h 974979"/>
                  <a:gd name="connsiteX6" fmla="*/ 1600199 w 2409687"/>
                  <a:gd name="connsiteY6" fmla="*/ 212834 h 974979"/>
                  <a:gd name="connsiteX7" fmla="*/ 1848507 w 2409687"/>
                  <a:gd name="connsiteY7" fmla="*/ 283778 h 974979"/>
                  <a:gd name="connsiteX8" fmla="*/ 2077107 w 2409687"/>
                  <a:gd name="connsiteY8" fmla="*/ 342899 h 974979"/>
                  <a:gd name="connsiteX9" fmla="*/ 2225119 w 2409687"/>
                  <a:gd name="connsiteY9" fmla="*/ 413843 h 974979"/>
                  <a:gd name="connsiteX10" fmla="*/ 2288068 w 2409687"/>
                  <a:gd name="connsiteY10" fmla="*/ 528143 h 974979"/>
                  <a:gd name="connsiteX11" fmla="*/ 2328210 w 2409687"/>
                  <a:gd name="connsiteY11" fmla="*/ 654268 h 974979"/>
                  <a:gd name="connsiteX12" fmla="*/ 2374472 w 2409687"/>
                  <a:gd name="connsiteY12" fmla="*/ 839513 h 974979"/>
                  <a:gd name="connsiteX13" fmla="*/ 2408183 w 2409687"/>
                  <a:gd name="connsiteY13" fmla="*/ 965637 h 974979"/>
                  <a:gd name="connsiteX14" fmla="*/ 2404242 w 2409687"/>
                  <a:gd name="connsiteY14" fmla="*/ 965637 h 974979"/>
                  <a:gd name="connsiteX15" fmla="*/ 1229711 w 2409687"/>
                  <a:gd name="connsiteY15" fmla="*/ 969577 h 974979"/>
                  <a:gd name="connsiteX16" fmla="*/ 0 w 2409687"/>
                  <a:gd name="connsiteY16" fmla="*/ 965637 h 974979"/>
                  <a:gd name="connsiteX17" fmla="*/ 59121 w 2409687"/>
                  <a:gd name="connsiteY17" fmla="*/ 567558 h 974979"/>
                  <a:gd name="connsiteX18" fmla="*/ 106417 w 2409687"/>
                  <a:gd name="connsiteY18" fmla="*/ 425668 h 974979"/>
                  <a:gd name="connsiteX19" fmla="*/ 220717 w 2409687"/>
                  <a:gd name="connsiteY19" fmla="*/ 370489 h 974979"/>
                  <a:gd name="connsiteX20" fmla="*/ 855280 w 2409687"/>
                  <a:gd name="connsiteY20" fmla="*/ 189185 h 974979"/>
                  <a:gd name="connsiteX21" fmla="*/ 878929 w 2409687"/>
                  <a:gd name="connsiteY21" fmla="*/ 134007 h 974979"/>
                  <a:gd name="connsiteX22" fmla="*/ 902576 w 2409687"/>
                  <a:gd name="connsiteY22" fmla="*/ 98533 h 974979"/>
                  <a:gd name="connsiteX23" fmla="*/ 902083 w 2409687"/>
                  <a:gd name="connsiteY23" fmla="*/ 47049 h 974979"/>
                  <a:gd name="connsiteX24" fmla="*/ 893028 w 2409687"/>
                  <a:gd name="connsiteY24" fmla="*/ 0 h 974979"/>
                  <a:gd name="connsiteX0" fmla="*/ 893028 w 2409687"/>
                  <a:gd name="connsiteY0" fmla="*/ 0 h 974979"/>
                  <a:gd name="connsiteX1" fmla="*/ 1528551 w 2409687"/>
                  <a:gd name="connsiteY1" fmla="*/ 0 h 974979"/>
                  <a:gd name="connsiteX2" fmla="*/ 1523036 w 2409687"/>
                  <a:gd name="connsiteY2" fmla="*/ 9360 h 974979"/>
                  <a:gd name="connsiteX3" fmla="*/ 1509548 w 2409687"/>
                  <a:gd name="connsiteY3" fmla="*/ 43354 h 974979"/>
                  <a:gd name="connsiteX4" fmla="*/ 1525314 w 2409687"/>
                  <a:gd name="connsiteY4" fmla="*/ 141889 h 974979"/>
                  <a:gd name="connsiteX5" fmla="*/ 1560786 w 2409687"/>
                  <a:gd name="connsiteY5" fmla="*/ 157656 h 974979"/>
                  <a:gd name="connsiteX6" fmla="*/ 1600199 w 2409687"/>
                  <a:gd name="connsiteY6" fmla="*/ 212834 h 974979"/>
                  <a:gd name="connsiteX7" fmla="*/ 1848507 w 2409687"/>
                  <a:gd name="connsiteY7" fmla="*/ 283778 h 974979"/>
                  <a:gd name="connsiteX8" fmla="*/ 2077107 w 2409687"/>
                  <a:gd name="connsiteY8" fmla="*/ 342899 h 974979"/>
                  <a:gd name="connsiteX9" fmla="*/ 2225119 w 2409687"/>
                  <a:gd name="connsiteY9" fmla="*/ 413843 h 974979"/>
                  <a:gd name="connsiteX10" fmla="*/ 2288068 w 2409687"/>
                  <a:gd name="connsiteY10" fmla="*/ 528143 h 974979"/>
                  <a:gd name="connsiteX11" fmla="*/ 2328210 w 2409687"/>
                  <a:gd name="connsiteY11" fmla="*/ 654268 h 974979"/>
                  <a:gd name="connsiteX12" fmla="*/ 2374472 w 2409687"/>
                  <a:gd name="connsiteY12" fmla="*/ 839513 h 974979"/>
                  <a:gd name="connsiteX13" fmla="*/ 2408183 w 2409687"/>
                  <a:gd name="connsiteY13" fmla="*/ 965637 h 974979"/>
                  <a:gd name="connsiteX14" fmla="*/ 2404242 w 2409687"/>
                  <a:gd name="connsiteY14" fmla="*/ 965637 h 974979"/>
                  <a:gd name="connsiteX15" fmla="*/ 1229711 w 2409687"/>
                  <a:gd name="connsiteY15" fmla="*/ 969577 h 974979"/>
                  <a:gd name="connsiteX16" fmla="*/ 0 w 2409687"/>
                  <a:gd name="connsiteY16" fmla="*/ 965637 h 974979"/>
                  <a:gd name="connsiteX17" fmla="*/ 40448 w 2409687"/>
                  <a:gd name="connsiteY17" fmla="*/ 693682 h 974979"/>
                  <a:gd name="connsiteX18" fmla="*/ 106417 w 2409687"/>
                  <a:gd name="connsiteY18" fmla="*/ 425668 h 974979"/>
                  <a:gd name="connsiteX19" fmla="*/ 220717 w 2409687"/>
                  <a:gd name="connsiteY19" fmla="*/ 370489 h 974979"/>
                  <a:gd name="connsiteX20" fmla="*/ 855280 w 2409687"/>
                  <a:gd name="connsiteY20" fmla="*/ 189185 h 974979"/>
                  <a:gd name="connsiteX21" fmla="*/ 878929 w 2409687"/>
                  <a:gd name="connsiteY21" fmla="*/ 134007 h 974979"/>
                  <a:gd name="connsiteX22" fmla="*/ 902576 w 2409687"/>
                  <a:gd name="connsiteY22" fmla="*/ 98533 h 974979"/>
                  <a:gd name="connsiteX23" fmla="*/ 902083 w 2409687"/>
                  <a:gd name="connsiteY23" fmla="*/ 47049 h 974979"/>
                  <a:gd name="connsiteX24" fmla="*/ 893028 w 2409687"/>
                  <a:gd name="connsiteY24" fmla="*/ 0 h 974979"/>
                  <a:gd name="connsiteX0" fmla="*/ 893028 w 2409687"/>
                  <a:gd name="connsiteY0" fmla="*/ 0 h 974979"/>
                  <a:gd name="connsiteX1" fmla="*/ 1528551 w 2409687"/>
                  <a:gd name="connsiteY1" fmla="*/ 0 h 974979"/>
                  <a:gd name="connsiteX2" fmla="*/ 1523036 w 2409687"/>
                  <a:gd name="connsiteY2" fmla="*/ 9360 h 974979"/>
                  <a:gd name="connsiteX3" fmla="*/ 1509548 w 2409687"/>
                  <a:gd name="connsiteY3" fmla="*/ 43354 h 974979"/>
                  <a:gd name="connsiteX4" fmla="*/ 1525314 w 2409687"/>
                  <a:gd name="connsiteY4" fmla="*/ 141889 h 974979"/>
                  <a:gd name="connsiteX5" fmla="*/ 1560786 w 2409687"/>
                  <a:gd name="connsiteY5" fmla="*/ 157656 h 974979"/>
                  <a:gd name="connsiteX6" fmla="*/ 1600199 w 2409687"/>
                  <a:gd name="connsiteY6" fmla="*/ 212834 h 974979"/>
                  <a:gd name="connsiteX7" fmla="*/ 1848507 w 2409687"/>
                  <a:gd name="connsiteY7" fmla="*/ 283778 h 974979"/>
                  <a:gd name="connsiteX8" fmla="*/ 2077107 w 2409687"/>
                  <a:gd name="connsiteY8" fmla="*/ 342899 h 974979"/>
                  <a:gd name="connsiteX9" fmla="*/ 2225119 w 2409687"/>
                  <a:gd name="connsiteY9" fmla="*/ 413843 h 974979"/>
                  <a:gd name="connsiteX10" fmla="*/ 2288068 w 2409687"/>
                  <a:gd name="connsiteY10" fmla="*/ 528143 h 974979"/>
                  <a:gd name="connsiteX11" fmla="*/ 2328210 w 2409687"/>
                  <a:gd name="connsiteY11" fmla="*/ 654268 h 974979"/>
                  <a:gd name="connsiteX12" fmla="*/ 2374472 w 2409687"/>
                  <a:gd name="connsiteY12" fmla="*/ 839513 h 974979"/>
                  <a:gd name="connsiteX13" fmla="*/ 2408183 w 2409687"/>
                  <a:gd name="connsiteY13" fmla="*/ 965637 h 974979"/>
                  <a:gd name="connsiteX14" fmla="*/ 2404242 w 2409687"/>
                  <a:gd name="connsiteY14" fmla="*/ 965637 h 974979"/>
                  <a:gd name="connsiteX15" fmla="*/ 1229711 w 2409687"/>
                  <a:gd name="connsiteY15" fmla="*/ 969577 h 974979"/>
                  <a:gd name="connsiteX16" fmla="*/ 0 w 2409687"/>
                  <a:gd name="connsiteY16" fmla="*/ 965637 h 974979"/>
                  <a:gd name="connsiteX17" fmla="*/ 40448 w 2409687"/>
                  <a:gd name="connsiteY17" fmla="*/ 693682 h 974979"/>
                  <a:gd name="connsiteX18" fmla="*/ 106417 w 2409687"/>
                  <a:gd name="connsiteY18" fmla="*/ 425668 h 974979"/>
                  <a:gd name="connsiteX19" fmla="*/ 253395 w 2409687"/>
                  <a:gd name="connsiteY19" fmla="*/ 354724 h 974979"/>
                  <a:gd name="connsiteX20" fmla="*/ 855280 w 2409687"/>
                  <a:gd name="connsiteY20" fmla="*/ 189185 h 974979"/>
                  <a:gd name="connsiteX21" fmla="*/ 878929 w 2409687"/>
                  <a:gd name="connsiteY21" fmla="*/ 134007 h 974979"/>
                  <a:gd name="connsiteX22" fmla="*/ 902576 w 2409687"/>
                  <a:gd name="connsiteY22" fmla="*/ 98533 h 974979"/>
                  <a:gd name="connsiteX23" fmla="*/ 902083 w 2409687"/>
                  <a:gd name="connsiteY23" fmla="*/ 47049 h 974979"/>
                  <a:gd name="connsiteX24" fmla="*/ 893028 w 2409687"/>
                  <a:gd name="connsiteY24" fmla="*/ 0 h 974979"/>
                  <a:gd name="connsiteX0" fmla="*/ 893028 w 2409687"/>
                  <a:gd name="connsiteY0" fmla="*/ 0 h 974979"/>
                  <a:gd name="connsiteX1" fmla="*/ 1528551 w 2409687"/>
                  <a:gd name="connsiteY1" fmla="*/ 0 h 974979"/>
                  <a:gd name="connsiteX2" fmla="*/ 1523036 w 2409687"/>
                  <a:gd name="connsiteY2" fmla="*/ 9360 h 974979"/>
                  <a:gd name="connsiteX3" fmla="*/ 1509548 w 2409687"/>
                  <a:gd name="connsiteY3" fmla="*/ 43354 h 974979"/>
                  <a:gd name="connsiteX4" fmla="*/ 1525314 w 2409687"/>
                  <a:gd name="connsiteY4" fmla="*/ 141889 h 974979"/>
                  <a:gd name="connsiteX5" fmla="*/ 1560786 w 2409687"/>
                  <a:gd name="connsiteY5" fmla="*/ 157656 h 974979"/>
                  <a:gd name="connsiteX6" fmla="*/ 1600199 w 2409687"/>
                  <a:gd name="connsiteY6" fmla="*/ 212834 h 974979"/>
                  <a:gd name="connsiteX7" fmla="*/ 1848507 w 2409687"/>
                  <a:gd name="connsiteY7" fmla="*/ 283778 h 974979"/>
                  <a:gd name="connsiteX8" fmla="*/ 2077107 w 2409687"/>
                  <a:gd name="connsiteY8" fmla="*/ 342899 h 974979"/>
                  <a:gd name="connsiteX9" fmla="*/ 2225119 w 2409687"/>
                  <a:gd name="connsiteY9" fmla="*/ 413843 h 974979"/>
                  <a:gd name="connsiteX10" fmla="*/ 2288068 w 2409687"/>
                  <a:gd name="connsiteY10" fmla="*/ 528143 h 974979"/>
                  <a:gd name="connsiteX11" fmla="*/ 2328210 w 2409687"/>
                  <a:gd name="connsiteY11" fmla="*/ 654268 h 974979"/>
                  <a:gd name="connsiteX12" fmla="*/ 2374472 w 2409687"/>
                  <a:gd name="connsiteY12" fmla="*/ 839513 h 974979"/>
                  <a:gd name="connsiteX13" fmla="*/ 2408183 w 2409687"/>
                  <a:gd name="connsiteY13" fmla="*/ 965637 h 974979"/>
                  <a:gd name="connsiteX14" fmla="*/ 2404242 w 2409687"/>
                  <a:gd name="connsiteY14" fmla="*/ 965637 h 974979"/>
                  <a:gd name="connsiteX15" fmla="*/ 1229711 w 2409687"/>
                  <a:gd name="connsiteY15" fmla="*/ 969577 h 974979"/>
                  <a:gd name="connsiteX16" fmla="*/ 0 w 2409687"/>
                  <a:gd name="connsiteY16" fmla="*/ 965637 h 974979"/>
                  <a:gd name="connsiteX17" fmla="*/ 40448 w 2409687"/>
                  <a:gd name="connsiteY17" fmla="*/ 693682 h 974979"/>
                  <a:gd name="connsiteX18" fmla="*/ 101749 w 2409687"/>
                  <a:gd name="connsiteY18" fmla="*/ 476905 h 974979"/>
                  <a:gd name="connsiteX19" fmla="*/ 253395 w 2409687"/>
                  <a:gd name="connsiteY19" fmla="*/ 354724 h 974979"/>
                  <a:gd name="connsiteX20" fmla="*/ 855280 w 2409687"/>
                  <a:gd name="connsiteY20" fmla="*/ 189185 h 974979"/>
                  <a:gd name="connsiteX21" fmla="*/ 878929 w 2409687"/>
                  <a:gd name="connsiteY21" fmla="*/ 134007 h 974979"/>
                  <a:gd name="connsiteX22" fmla="*/ 902576 w 2409687"/>
                  <a:gd name="connsiteY22" fmla="*/ 98533 h 974979"/>
                  <a:gd name="connsiteX23" fmla="*/ 902083 w 2409687"/>
                  <a:gd name="connsiteY23" fmla="*/ 47049 h 974979"/>
                  <a:gd name="connsiteX24" fmla="*/ 893028 w 2409687"/>
                  <a:gd name="connsiteY24" fmla="*/ 0 h 974979"/>
                  <a:gd name="connsiteX0" fmla="*/ 893028 w 2409687"/>
                  <a:gd name="connsiteY0" fmla="*/ 0 h 974979"/>
                  <a:gd name="connsiteX1" fmla="*/ 1528551 w 2409687"/>
                  <a:gd name="connsiteY1" fmla="*/ 0 h 974979"/>
                  <a:gd name="connsiteX2" fmla="*/ 1523036 w 2409687"/>
                  <a:gd name="connsiteY2" fmla="*/ 9360 h 974979"/>
                  <a:gd name="connsiteX3" fmla="*/ 1509548 w 2409687"/>
                  <a:gd name="connsiteY3" fmla="*/ 43354 h 974979"/>
                  <a:gd name="connsiteX4" fmla="*/ 1525314 w 2409687"/>
                  <a:gd name="connsiteY4" fmla="*/ 141889 h 974979"/>
                  <a:gd name="connsiteX5" fmla="*/ 1560786 w 2409687"/>
                  <a:gd name="connsiteY5" fmla="*/ 157656 h 974979"/>
                  <a:gd name="connsiteX6" fmla="*/ 1600199 w 2409687"/>
                  <a:gd name="connsiteY6" fmla="*/ 212834 h 974979"/>
                  <a:gd name="connsiteX7" fmla="*/ 1848507 w 2409687"/>
                  <a:gd name="connsiteY7" fmla="*/ 283778 h 974979"/>
                  <a:gd name="connsiteX8" fmla="*/ 2077107 w 2409687"/>
                  <a:gd name="connsiteY8" fmla="*/ 342899 h 974979"/>
                  <a:gd name="connsiteX9" fmla="*/ 2225119 w 2409687"/>
                  <a:gd name="connsiteY9" fmla="*/ 413843 h 974979"/>
                  <a:gd name="connsiteX10" fmla="*/ 2288068 w 2409687"/>
                  <a:gd name="connsiteY10" fmla="*/ 528143 h 974979"/>
                  <a:gd name="connsiteX11" fmla="*/ 2328210 w 2409687"/>
                  <a:gd name="connsiteY11" fmla="*/ 654268 h 974979"/>
                  <a:gd name="connsiteX12" fmla="*/ 2374472 w 2409687"/>
                  <a:gd name="connsiteY12" fmla="*/ 839513 h 974979"/>
                  <a:gd name="connsiteX13" fmla="*/ 2408183 w 2409687"/>
                  <a:gd name="connsiteY13" fmla="*/ 965637 h 974979"/>
                  <a:gd name="connsiteX14" fmla="*/ 2404242 w 2409687"/>
                  <a:gd name="connsiteY14" fmla="*/ 965637 h 974979"/>
                  <a:gd name="connsiteX15" fmla="*/ 1229711 w 2409687"/>
                  <a:gd name="connsiteY15" fmla="*/ 969577 h 974979"/>
                  <a:gd name="connsiteX16" fmla="*/ 0 w 2409687"/>
                  <a:gd name="connsiteY16" fmla="*/ 965637 h 974979"/>
                  <a:gd name="connsiteX17" fmla="*/ 40448 w 2409687"/>
                  <a:gd name="connsiteY17" fmla="*/ 693682 h 974979"/>
                  <a:gd name="connsiteX18" fmla="*/ 101749 w 2409687"/>
                  <a:gd name="connsiteY18" fmla="*/ 476905 h 974979"/>
                  <a:gd name="connsiteX19" fmla="*/ 253395 w 2409687"/>
                  <a:gd name="connsiteY19" fmla="*/ 354724 h 974979"/>
                  <a:gd name="connsiteX20" fmla="*/ 855280 w 2409687"/>
                  <a:gd name="connsiteY20" fmla="*/ 189185 h 974979"/>
                  <a:gd name="connsiteX21" fmla="*/ 878929 w 2409687"/>
                  <a:gd name="connsiteY21" fmla="*/ 134007 h 974979"/>
                  <a:gd name="connsiteX22" fmla="*/ 902576 w 2409687"/>
                  <a:gd name="connsiteY22" fmla="*/ 98533 h 974979"/>
                  <a:gd name="connsiteX23" fmla="*/ 902083 w 2409687"/>
                  <a:gd name="connsiteY23" fmla="*/ 47049 h 974979"/>
                  <a:gd name="connsiteX24" fmla="*/ 893028 w 2409687"/>
                  <a:gd name="connsiteY24" fmla="*/ 0 h 974979"/>
                  <a:gd name="connsiteX0" fmla="*/ 893028 w 2409687"/>
                  <a:gd name="connsiteY0" fmla="*/ 0 h 974979"/>
                  <a:gd name="connsiteX1" fmla="*/ 1528551 w 2409687"/>
                  <a:gd name="connsiteY1" fmla="*/ 0 h 974979"/>
                  <a:gd name="connsiteX2" fmla="*/ 1523036 w 2409687"/>
                  <a:gd name="connsiteY2" fmla="*/ 9360 h 974979"/>
                  <a:gd name="connsiteX3" fmla="*/ 1509548 w 2409687"/>
                  <a:gd name="connsiteY3" fmla="*/ 43354 h 974979"/>
                  <a:gd name="connsiteX4" fmla="*/ 1525314 w 2409687"/>
                  <a:gd name="connsiteY4" fmla="*/ 141889 h 974979"/>
                  <a:gd name="connsiteX5" fmla="*/ 1560786 w 2409687"/>
                  <a:gd name="connsiteY5" fmla="*/ 157656 h 974979"/>
                  <a:gd name="connsiteX6" fmla="*/ 1600199 w 2409687"/>
                  <a:gd name="connsiteY6" fmla="*/ 212834 h 974979"/>
                  <a:gd name="connsiteX7" fmla="*/ 1848507 w 2409687"/>
                  <a:gd name="connsiteY7" fmla="*/ 283778 h 974979"/>
                  <a:gd name="connsiteX8" fmla="*/ 2077107 w 2409687"/>
                  <a:gd name="connsiteY8" fmla="*/ 342899 h 974979"/>
                  <a:gd name="connsiteX9" fmla="*/ 2225119 w 2409687"/>
                  <a:gd name="connsiteY9" fmla="*/ 413843 h 974979"/>
                  <a:gd name="connsiteX10" fmla="*/ 2288068 w 2409687"/>
                  <a:gd name="connsiteY10" fmla="*/ 528143 h 974979"/>
                  <a:gd name="connsiteX11" fmla="*/ 2328210 w 2409687"/>
                  <a:gd name="connsiteY11" fmla="*/ 654268 h 974979"/>
                  <a:gd name="connsiteX12" fmla="*/ 2374472 w 2409687"/>
                  <a:gd name="connsiteY12" fmla="*/ 839513 h 974979"/>
                  <a:gd name="connsiteX13" fmla="*/ 2408183 w 2409687"/>
                  <a:gd name="connsiteY13" fmla="*/ 965637 h 974979"/>
                  <a:gd name="connsiteX14" fmla="*/ 2404242 w 2409687"/>
                  <a:gd name="connsiteY14" fmla="*/ 965637 h 974979"/>
                  <a:gd name="connsiteX15" fmla="*/ 1229711 w 2409687"/>
                  <a:gd name="connsiteY15" fmla="*/ 969577 h 974979"/>
                  <a:gd name="connsiteX16" fmla="*/ 0 w 2409687"/>
                  <a:gd name="connsiteY16" fmla="*/ 965637 h 974979"/>
                  <a:gd name="connsiteX17" fmla="*/ 40448 w 2409687"/>
                  <a:gd name="connsiteY17" fmla="*/ 693682 h 974979"/>
                  <a:gd name="connsiteX18" fmla="*/ 73740 w 2409687"/>
                  <a:gd name="connsiteY18" fmla="*/ 496612 h 974979"/>
                  <a:gd name="connsiteX19" fmla="*/ 253395 w 2409687"/>
                  <a:gd name="connsiteY19" fmla="*/ 354724 h 974979"/>
                  <a:gd name="connsiteX20" fmla="*/ 855280 w 2409687"/>
                  <a:gd name="connsiteY20" fmla="*/ 189185 h 974979"/>
                  <a:gd name="connsiteX21" fmla="*/ 878929 w 2409687"/>
                  <a:gd name="connsiteY21" fmla="*/ 134007 h 974979"/>
                  <a:gd name="connsiteX22" fmla="*/ 902576 w 2409687"/>
                  <a:gd name="connsiteY22" fmla="*/ 98533 h 974979"/>
                  <a:gd name="connsiteX23" fmla="*/ 902083 w 2409687"/>
                  <a:gd name="connsiteY23" fmla="*/ 47049 h 974979"/>
                  <a:gd name="connsiteX24" fmla="*/ 893028 w 2409687"/>
                  <a:gd name="connsiteY24" fmla="*/ 0 h 974979"/>
                  <a:gd name="connsiteX0" fmla="*/ 893028 w 2409687"/>
                  <a:gd name="connsiteY0" fmla="*/ 0 h 974979"/>
                  <a:gd name="connsiteX1" fmla="*/ 1528551 w 2409687"/>
                  <a:gd name="connsiteY1" fmla="*/ 0 h 974979"/>
                  <a:gd name="connsiteX2" fmla="*/ 1523036 w 2409687"/>
                  <a:gd name="connsiteY2" fmla="*/ 9360 h 974979"/>
                  <a:gd name="connsiteX3" fmla="*/ 1509548 w 2409687"/>
                  <a:gd name="connsiteY3" fmla="*/ 43354 h 974979"/>
                  <a:gd name="connsiteX4" fmla="*/ 1525314 w 2409687"/>
                  <a:gd name="connsiteY4" fmla="*/ 141889 h 974979"/>
                  <a:gd name="connsiteX5" fmla="*/ 1560786 w 2409687"/>
                  <a:gd name="connsiteY5" fmla="*/ 157656 h 974979"/>
                  <a:gd name="connsiteX6" fmla="*/ 1600199 w 2409687"/>
                  <a:gd name="connsiteY6" fmla="*/ 212834 h 974979"/>
                  <a:gd name="connsiteX7" fmla="*/ 1848507 w 2409687"/>
                  <a:gd name="connsiteY7" fmla="*/ 283778 h 974979"/>
                  <a:gd name="connsiteX8" fmla="*/ 2077107 w 2409687"/>
                  <a:gd name="connsiteY8" fmla="*/ 342899 h 974979"/>
                  <a:gd name="connsiteX9" fmla="*/ 2225119 w 2409687"/>
                  <a:gd name="connsiteY9" fmla="*/ 413843 h 974979"/>
                  <a:gd name="connsiteX10" fmla="*/ 2288068 w 2409687"/>
                  <a:gd name="connsiteY10" fmla="*/ 528143 h 974979"/>
                  <a:gd name="connsiteX11" fmla="*/ 2328210 w 2409687"/>
                  <a:gd name="connsiteY11" fmla="*/ 654268 h 974979"/>
                  <a:gd name="connsiteX12" fmla="*/ 2374472 w 2409687"/>
                  <a:gd name="connsiteY12" fmla="*/ 839513 h 974979"/>
                  <a:gd name="connsiteX13" fmla="*/ 2408183 w 2409687"/>
                  <a:gd name="connsiteY13" fmla="*/ 965637 h 974979"/>
                  <a:gd name="connsiteX14" fmla="*/ 2404242 w 2409687"/>
                  <a:gd name="connsiteY14" fmla="*/ 965637 h 974979"/>
                  <a:gd name="connsiteX15" fmla="*/ 1229711 w 2409687"/>
                  <a:gd name="connsiteY15" fmla="*/ 969577 h 974979"/>
                  <a:gd name="connsiteX16" fmla="*/ 0 w 2409687"/>
                  <a:gd name="connsiteY16" fmla="*/ 965637 h 974979"/>
                  <a:gd name="connsiteX17" fmla="*/ 40448 w 2409687"/>
                  <a:gd name="connsiteY17" fmla="*/ 693682 h 974979"/>
                  <a:gd name="connsiteX18" fmla="*/ 73740 w 2409687"/>
                  <a:gd name="connsiteY18" fmla="*/ 496612 h 974979"/>
                  <a:gd name="connsiteX19" fmla="*/ 253395 w 2409687"/>
                  <a:gd name="connsiteY19" fmla="*/ 354724 h 974979"/>
                  <a:gd name="connsiteX20" fmla="*/ 855280 w 2409687"/>
                  <a:gd name="connsiteY20" fmla="*/ 189185 h 974979"/>
                  <a:gd name="connsiteX21" fmla="*/ 878929 w 2409687"/>
                  <a:gd name="connsiteY21" fmla="*/ 134007 h 974979"/>
                  <a:gd name="connsiteX22" fmla="*/ 902576 w 2409687"/>
                  <a:gd name="connsiteY22" fmla="*/ 98533 h 974979"/>
                  <a:gd name="connsiteX23" fmla="*/ 902083 w 2409687"/>
                  <a:gd name="connsiteY23" fmla="*/ 47049 h 974979"/>
                  <a:gd name="connsiteX24" fmla="*/ 893028 w 2409687"/>
                  <a:gd name="connsiteY24" fmla="*/ 0 h 9749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409687" h="974979">
                    <a:moveTo>
                      <a:pt x="893028" y="0"/>
                    </a:moveTo>
                    <a:lnTo>
                      <a:pt x="1528551" y="0"/>
                    </a:lnTo>
                    <a:lnTo>
                      <a:pt x="1523036" y="9360"/>
                    </a:lnTo>
                    <a:cubicBezTo>
                      <a:pt x="1514475" y="22169"/>
                      <a:pt x="1510534" y="24633"/>
                      <a:pt x="1509548" y="43354"/>
                    </a:cubicBezTo>
                    <a:cubicBezTo>
                      <a:pt x="1508234" y="68316"/>
                      <a:pt x="1516774" y="122839"/>
                      <a:pt x="1525314" y="141889"/>
                    </a:cubicBezTo>
                    <a:cubicBezTo>
                      <a:pt x="1533854" y="160939"/>
                      <a:pt x="1549619" y="143861"/>
                      <a:pt x="1560786" y="157656"/>
                    </a:cubicBezTo>
                    <a:cubicBezTo>
                      <a:pt x="1571953" y="171451"/>
                      <a:pt x="1552245" y="191814"/>
                      <a:pt x="1600199" y="212834"/>
                    </a:cubicBezTo>
                    <a:cubicBezTo>
                      <a:pt x="1648153" y="233854"/>
                      <a:pt x="1769022" y="262101"/>
                      <a:pt x="1848507" y="283778"/>
                    </a:cubicBezTo>
                    <a:cubicBezTo>
                      <a:pt x="1927992" y="305456"/>
                      <a:pt x="2014338" y="321222"/>
                      <a:pt x="2077107" y="342899"/>
                    </a:cubicBezTo>
                    <a:cubicBezTo>
                      <a:pt x="2139876" y="364576"/>
                      <a:pt x="2189959" y="382969"/>
                      <a:pt x="2225119" y="413843"/>
                    </a:cubicBezTo>
                    <a:cubicBezTo>
                      <a:pt x="2260279" y="444717"/>
                      <a:pt x="2270886" y="488072"/>
                      <a:pt x="2288068" y="528143"/>
                    </a:cubicBezTo>
                    <a:cubicBezTo>
                      <a:pt x="2305250" y="568214"/>
                      <a:pt x="2313809" y="602373"/>
                      <a:pt x="2328210" y="654268"/>
                    </a:cubicBezTo>
                    <a:cubicBezTo>
                      <a:pt x="2342611" y="706163"/>
                      <a:pt x="2361143" y="787618"/>
                      <a:pt x="2374472" y="839513"/>
                    </a:cubicBezTo>
                    <a:cubicBezTo>
                      <a:pt x="2387801" y="891408"/>
                      <a:pt x="2403221" y="944616"/>
                      <a:pt x="2408183" y="965637"/>
                    </a:cubicBezTo>
                    <a:cubicBezTo>
                      <a:pt x="2413145" y="986658"/>
                      <a:pt x="2404242" y="965637"/>
                      <a:pt x="2404242" y="965637"/>
                    </a:cubicBezTo>
                    <a:lnTo>
                      <a:pt x="1229711" y="969577"/>
                    </a:lnTo>
                    <a:cubicBezTo>
                      <a:pt x="951187" y="976803"/>
                      <a:pt x="614855" y="967607"/>
                      <a:pt x="0" y="965637"/>
                    </a:cubicBezTo>
                    <a:cubicBezTo>
                      <a:pt x="1971" y="922282"/>
                      <a:pt x="28158" y="771853"/>
                      <a:pt x="40448" y="693682"/>
                    </a:cubicBezTo>
                    <a:cubicBezTo>
                      <a:pt x="52738" y="615511"/>
                      <a:pt x="52254" y="572812"/>
                      <a:pt x="73740" y="496612"/>
                    </a:cubicBezTo>
                    <a:cubicBezTo>
                      <a:pt x="95226" y="420412"/>
                      <a:pt x="123138" y="405962"/>
                      <a:pt x="253395" y="354724"/>
                    </a:cubicBezTo>
                    <a:cubicBezTo>
                      <a:pt x="383652" y="303486"/>
                      <a:pt x="751024" y="225971"/>
                      <a:pt x="855280" y="189185"/>
                    </a:cubicBezTo>
                    <a:cubicBezTo>
                      <a:pt x="959536" y="152399"/>
                      <a:pt x="871046" y="149116"/>
                      <a:pt x="878929" y="134007"/>
                    </a:cubicBezTo>
                    <a:cubicBezTo>
                      <a:pt x="886812" y="118898"/>
                      <a:pt x="900606" y="122838"/>
                      <a:pt x="902576" y="98533"/>
                    </a:cubicBezTo>
                    <a:cubicBezTo>
                      <a:pt x="903561" y="86381"/>
                      <a:pt x="903726" y="67331"/>
                      <a:pt x="902083" y="47049"/>
                    </a:cubicBezTo>
                    <a:lnTo>
                      <a:pt x="893028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>
                <a:off x="7205026" y="3158061"/>
                <a:ext cx="1664828" cy="1671156"/>
              </a:xfrm>
              <a:custGeom>
                <a:avLst/>
                <a:gdLst>
                  <a:gd name="connsiteX0" fmla="*/ 131823 w 1664828"/>
                  <a:gd name="connsiteY0" fmla="*/ 1630125 h 1640885"/>
                  <a:gd name="connsiteX1" fmla="*/ 52996 w 1664828"/>
                  <a:gd name="connsiteY1" fmla="*/ 1452763 h 1640885"/>
                  <a:gd name="connsiteX2" fmla="*/ 139706 w 1664828"/>
                  <a:gd name="connsiteY2" fmla="*/ 1326638 h 1640885"/>
                  <a:gd name="connsiteX3" fmla="*/ 187003 w 1664828"/>
                  <a:gd name="connsiteY3" fmla="*/ 1302990 h 1640885"/>
                  <a:gd name="connsiteX4" fmla="*/ 183061 w 1664828"/>
                  <a:gd name="connsiteY4" fmla="*/ 1220221 h 1640885"/>
                  <a:gd name="connsiteX5" fmla="*/ 155472 w 1664828"/>
                  <a:gd name="connsiteY5" fmla="*/ 1188690 h 1640885"/>
                  <a:gd name="connsiteX6" fmla="*/ 206709 w 1664828"/>
                  <a:gd name="connsiteY6" fmla="*/ 1109863 h 1640885"/>
                  <a:gd name="connsiteX7" fmla="*/ 254006 w 1664828"/>
                  <a:gd name="connsiteY7" fmla="*/ 1058625 h 1640885"/>
                  <a:gd name="connsiteX8" fmla="*/ 222475 w 1664828"/>
                  <a:gd name="connsiteY8" fmla="*/ 952207 h 1640885"/>
                  <a:gd name="connsiteX9" fmla="*/ 119999 w 1664828"/>
                  <a:gd name="connsiteY9" fmla="*/ 806376 h 1640885"/>
                  <a:gd name="connsiteX10" fmla="*/ 226416 w 1664828"/>
                  <a:gd name="connsiteY10" fmla="*/ 636897 h 1640885"/>
                  <a:gd name="connsiteX11" fmla="*/ 226416 w 1664828"/>
                  <a:gd name="connsiteY11" fmla="*/ 498949 h 1640885"/>
                  <a:gd name="connsiteX12" fmla="*/ 257947 w 1664828"/>
                  <a:gd name="connsiteY12" fmla="*/ 278232 h 1640885"/>
                  <a:gd name="connsiteX13" fmla="*/ 628437 w 1664828"/>
                  <a:gd name="connsiteY13" fmla="*/ 10218 h 1640885"/>
                  <a:gd name="connsiteX14" fmla="*/ 1089578 w 1664828"/>
                  <a:gd name="connsiteY14" fmla="*/ 65397 h 1640885"/>
                  <a:gd name="connsiteX15" fmla="*/ 1199937 w 1664828"/>
                  <a:gd name="connsiteY15" fmla="*/ 156049 h 1640885"/>
                  <a:gd name="connsiteX16" fmla="*/ 1361534 w 1664828"/>
                  <a:gd name="connsiteY16" fmla="*/ 219111 h 1640885"/>
                  <a:gd name="connsiteX17" fmla="*/ 1483716 w 1664828"/>
                  <a:gd name="connsiteY17" fmla="*/ 420121 h 1640885"/>
                  <a:gd name="connsiteX18" fmla="*/ 1436420 w 1664828"/>
                  <a:gd name="connsiteY18" fmla="*/ 609307 h 1640885"/>
                  <a:gd name="connsiteX19" fmla="*/ 1531013 w 1664828"/>
                  <a:gd name="connsiteY19" fmla="*/ 759080 h 1640885"/>
                  <a:gd name="connsiteX20" fmla="*/ 1503423 w 1664828"/>
                  <a:gd name="connsiteY20" fmla="*/ 960090 h 1640885"/>
                  <a:gd name="connsiteX21" fmla="*/ 1590134 w 1664828"/>
                  <a:gd name="connsiteY21" fmla="*/ 1074390 h 1640885"/>
                  <a:gd name="connsiteX22" fmla="*/ 1491599 w 1664828"/>
                  <a:gd name="connsiteY22" fmla="*/ 1322697 h 1640885"/>
                  <a:gd name="connsiteX23" fmla="*/ 1649254 w 1664828"/>
                  <a:gd name="connsiteY23" fmla="*/ 1460645 h 1640885"/>
                  <a:gd name="connsiteX24" fmla="*/ 1487658 w 1664828"/>
                  <a:gd name="connsiteY24" fmla="*/ 1602535 h 1640885"/>
                  <a:gd name="connsiteX25" fmla="*/ 131823 w 1664828"/>
                  <a:gd name="connsiteY25" fmla="*/ 1630125 h 1640885"/>
                  <a:gd name="connsiteX0" fmla="*/ 131823 w 1664828"/>
                  <a:gd name="connsiteY0" fmla="*/ 1630125 h 1640885"/>
                  <a:gd name="connsiteX1" fmla="*/ 52996 w 1664828"/>
                  <a:gd name="connsiteY1" fmla="*/ 1452763 h 1640885"/>
                  <a:gd name="connsiteX2" fmla="*/ 139706 w 1664828"/>
                  <a:gd name="connsiteY2" fmla="*/ 1326638 h 1640885"/>
                  <a:gd name="connsiteX3" fmla="*/ 187003 w 1664828"/>
                  <a:gd name="connsiteY3" fmla="*/ 1302990 h 1640885"/>
                  <a:gd name="connsiteX4" fmla="*/ 183061 w 1664828"/>
                  <a:gd name="connsiteY4" fmla="*/ 1220221 h 1640885"/>
                  <a:gd name="connsiteX5" fmla="*/ 155472 w 1664828"/>
                  <a:gd name="connsiteY5" fmla="*/ 1188690 h 1640885"/>
                  <a:gd name="connsiteX6" fmla="*/ 206709 w 1664828"/>
                  <a:gd name="connsiteY6" fmla="*/ 1109863 h 1640885"/>
                  <a:gd name="connsiteX7" fmla="*/ 254006 w 1664828"/>
                  <a:gd name="connsiteY7" fmla="*/ 1058625 h 1640885"/>
                  <a:gd name="connsiteX8" fmla="*/ 222475 w 1664828"/>
                  <a:gd name="connsiteY8" fmla="*/ 952207 h 1640885"/>
                  <a:gd name="connsiteX9" fmla="*/ 119999 w 1664828"/>
                  <a:gd name="connsiteY9" fmla="*/ 806376 h 1640885"/>
                  <a:gd name="connsiteX10" fmla="*/ 226416 w 1664828"/>
                  <a:gd name="connsiteY10" fmla="*/ 636897 h 1640885"/>
                  <a:gd name="connsiteX11" fmla="*/ 226416 w 1664828"/>
                  <a:gd name="connsiteY11" fmla="*/ 498949 h 1640885"/>
                  <a:gd name="connsiteX12" fmla="*/ 257947 w 1664828"/>
                  <a:gd name="connsiteY12" fmla="*/ 278232 h 1640885"/>
                  <a:gd name="connsiteX13" fmla="*/ 628437 w 1664828"/>
                  <a:gd name="connsiteY13" fmla="*/ 10218 h 1640885"/>
                  <a:gd name="connsiteX14" fmla="*/ 1089578 w 1664828"/>
                  <a:gd name="connsiteY14" fmla="*/ 65397 h 1640885"/>
                  <a:gd name="connsiteX15" fmla="*/ 1199937 w 1664828"/>
                  <a:gd name="connsiteY15" fmla="*/ 156049 h 1640885"/>
                  <a:gd name="connsiteX16" fmla="*/ 1361534 w 1664828"/>
                  <a:gd name="connsiteY16" fmla="*/ 219111 h 1640885"/>
                  <a:gd name="connsiteX17" fmla="*/ 1483716 w 1664828"/>
                  <a:gd name="connsiteY17" fmla="*/ 420121 h 1640885"/>
                  <a:gd name="connsiteX18" fmla="*/ 1436420 w 1664828"/>
                  <a:gd name="connsiteY18" fmla="*/ 609307 h 1640885"/>
                  <a:gd name="connsiteX19" fmla="*/ 1531013 w 1664828"/>
                  <a:gd name="connsiteY19" fmla="*/ 759080 h 1640885"/>
                  <a:gd name="connsiteX20" fmla="*/ 1503423 w 1664828"/>
                  <a:gd name="connsiteY20" fmla="*/ 960090 h 1640885"/>
                  <a:gd name="connsiteX21" fmla="*/ 1590134 w 1664828"/>
                  <a:gd name="connsiteY21" fmla="*/ 1074390 h 1640885"/>
                  <a:gd name="connsiteX22" fmla="*/ 1491599 w 1664828"/>
                  <a:gd name="connsiteY22" fmla="*/ 1322697 h 1640885"/>
                  <a:gd name="connsiteX23" fmla="*/ 1649254 w 1664828"/>
                  <a:gd name="connsiteY23" fmla="*/ 1460645 h 1640885"/>
                  <a:gd name="connsiteX24" fmla="*/ 1487658 w 1664828"/>
                  <a:gd name="connsiteY24" fmla="*/ 1602535 h 1640885"/>
                  <a:gd name="connsiteX25" fmla="*/ 131823 w 1664828"/>
                  <a:gd name="connsiteY25" fmla="*/ 1630125 h 1640885"/>
                  <a:gd name="connsiteX0" fmla="*/ 131823 w 1664828"/>
                  <a:gd name="connsiteY0" fmla="*/ 1630125 h 1640885"/>
                  <a:gd name="connsiteX1" fmla="*/ 52996 w 1664828"/>
                  <a:gd name="connsiteY1" fmla="*/ 1452763 h 1640885"/>
                  <a:gd name="connsiteX2" fmla="*/ 139706 w 1664828"/>
                  <a:gd name="connsiteY2" fmla="*/ 1326638 h 1640885"/>
                  <a:gd name="connsiteX3" fmla="*/ 187003 w 1664828"/>
                  <a:gd name="connsiteY3" fmla="*/ 1302990 h 1640885"/>
                  <a:gd name="connsiteX4" fmla="*/ 183061 w 1664828"/>
                  <a:gd name="connsiteY4" fmla="*/ 1220221 h 1640885"/>
                  <a:gd name="connsiteX5" fmla="*/ 155472 w 1664828"/>
                  <a:gd name="connsiteY5" fmla="*/ 1188690 h 1640885"/>
                  <a:gd name="connsiteX6" fmla="*/ 206709 w 1664828"/>
                  <a:gd name="connsiteY6" fmla="*/ 1109863 h 1640885"/>
                  <a:gd name="connsiteX7" fmla="*/ 254006 w 1664828"/>
                  <a:gd name="connsiteY7" fmla="*/ 1058625 h 1640885"/>
                  <a:gd name="connsiteX8" fmla="*/ 222475 w 1664828"/>
                  <a:gd name="connsiteY8" fmla="*/ 952207 h 1640885"/>
                  <a:gd name="connsiteX9" fmla="*/ 119999 w 1664828"/>
                  <a:gd name="connsiteY9" fmla="*/ 806376 h 1640885"/>
                  <a:gd name="connsiteX10" fmla="*/ 226416 w 1664828"/>
                  <a:gd name="connsiteY10" fmla="*/ 636897 h 1640885"/>
                  <a:gd name="connsiteX11" fmla="*/ 226416 w 1664828"/>
                  <a:gd name="connsiteY11" fmla="*/ 498949 h 1640885"/>
                  <a:gd name="connsiteX12" fmla="*/ 257947 w 1664828"/>
                  <a:gd name="connsiteY12" fmla="*/ 278232 h 1640885"/>
                  <a:gd name="connsiteX13" fmla="*/ 628437 w 1664828"/>
                  <a:gd name="connsiteY13" fmla="*/ 10218 h 1640885"/>
                  <a:gd name="connsiteX14" fmla="*/ 1089578 w 1664828"/>
                  <a:gd name="connsiteY14" fmla="*/ 65397 h 1640885"/>
                  <a:gd name="connsiteX15" fmla="*/ 1199937 w 1664828"/>
                  <a:gd name="connsiteY15" fmla="*/ 156049 h 1640885"/>
                  <a:gd name="connsiteX16" fmla="*/ 1361534 w 1664828"/>
                  <a:gd name="connsiteY16" fmla="*/ 219111 h 1640885"/>
                  <a:gd name="connsiteX17" fmla="*/ 1483716 w 1664828"/>
                  <a:gd name="connsiteY17" fmla="*/ 420121 h 1640885"/>
                  <a:gd name="connsiteX18" fmla="*/ 1436420 w 1664828"/>
                  <a:gd name="connsiteY18" fmla="*/ 609307 h 1640885"/>
                  <a:gd name="connsiteX19" fmla="*/ 1531013 w 1664828"/>
                  <a:gd name="connsiteY19" fmla="*/ 759080 h 1640885"/>
                  <a:gd name="connsiteX20" fmla="*/ 1503423 w 1664828"/>
                  <a:gd name="connsiteY20" fmla="*/ 960090 h 1640885"/>
                  <a:gd name="connsiteX21" fmla="*/ 1590134 w 1664828"/>
                  <a:gd name="connsiteY21" fmla="*/ 1074390 h 1640885"/>
                  <a:gd name="connsiteX22" fmla="*/ 1491599 w 1664828"/>
                  <a:gd name="connsiteY22" fmla="*/ 1322697 h 1640885"/>
                  <a:gd name="connsiteX23" fmla="*/ 1649254 w 1664828"/>
                  <a:gd name="connsiteY23" fmla="*/ 1460645 h 1640885"/>
                  <a:gd name="connsiteX24" fmla="*/ 1487658 w 1664828"/>
                  <a:gd name="connsiteY24" fmla="*/ 1602535 h 1640885"/>
                  <a:gd name="connsiteX25" fmla="*/ 131823 w 1664828"/>
                  <a:gd name="connsiteY25" fmla="*/ 1630125 h 1640885"/>
                  <a:gd name="connsiteX0" fmla="*/ 131823 w 1664828"/>
                  <a:gd name="connsiteY0" fmla="*/ 1638599 h 1649359"/>
                  <a:gd name="connsiteX1" fmla="*/ 52996 w 1664828"/>
                  <a:gd name="connsiteY1" fmla="*/ 1461237 h 1649359"/>
                  <a:gd name="connsiteX2" fmla="*/ 139706 w 1664828"/>
                  <a:gd name="connsiteY2" fmla="*/ 1335112 h 1649359"/>
                  <a:gd name="connsiteX3" fmla="*/ 187003 w 1664828"/>
                  <a:gd name="connsiteY3" fmla="*/ 1311464 h 1649359"/>
                  <a:gd name="connsiteX4" fmla="*/ 183061 w 1664828"/>
                  <a:gd name="connsiteY4" fmla="*/ 1228695 h 1649359"/>
                  <a:gd name="connsiteX5" fmla="*/ 155472 w 1664828"/>
                  <a:gd name="connsiteY5" fmla="*/ 1197164 h 1649359"/>
                  <a:gd name="connsiteX6" fmla="*/ 206709 w 1664828"/>
                  <a:gd name="connsiteY6" fmla="*/ 1118337 h 1649359"/>
                  <a:gd name="connsiteX7" fmla="*/ 254006 w 1664828"/>
                  <a:gd name="connsiteY7" fmla="*/ 1067099 h 1649359"/>
                  <a:gd name="connsiteX8" fmla="*/ 222475 w 1664828"/>
                  <a:gd name="connsiteY8" fmla="*/ 960681 h 1649359"/>
                  <a:gd name="connsiteX9" fmla="*/ 119999 w 1664828"/>
                  <a:gd name="connsiteY9" fmla="*/ 814850 h 1649359"/>
                  <a:gd name="connsiteX10" fmla="*/ 226416 w 1664828"/>
                  <a:gd name="connsiteY10" fmla="*/ 645371 h 1649359"/>
                  <a:gd name="connsiteX11" fmla="*/ 226416 w 1664828"/>
                  <a:gd name="connsiteY11" fmla="*/ 507423 h 1649359"/>
                  <a:gd name="connsiteX12" fmla="*/ 257947 w 1664828"/>
                  <a:gd name="connsiteY12" fmla="*/ 286706 h 1649359"/>
                  <a:gd name="connsiteX13" fmla="*/ 628437 w 1664828"/>
                  <a:gd name="connsiteY13" fmla="*/ 18692 h 1649359"/>
                  <a:gd name="connsiteX14" fmla="*/ 1069872 w 1664828"/>
                  <a:gd name="connsiteY14" fmla="*/ 38398 h 1649359"/>
                  <a:gd name="connsiteX15" fmla="*/ 1199937 w 1664828"/>
                  <a:gd name="connsiteY15" fmla="*/ 164523 h 1649359"/>
                  <a:gd name="connsiteX16" fmla="*/ 1361534 w 1664828"/>
                  <a:gd name="connsiteY16" fmla="*/ 227585 h 1649359"/>
                  <a:gd name="connsiteX17" fmla="*/ 1483716 w 1664828"/>
                  <a:gd name="connsiteY17" fmla="*/ 428595 h 1649359"/>
                  <a:gd name="connsiteX18" fmla="*/ 1436420 w 1664828"/>
                  <a:gd name="connsiteY18" fmla="*/ 617781 h 1649359"/>
                  <a:gd name="connsiteX19" fmla="*/ 1531013 w 1664828"/>
                  <a:gd name="connsiteY19" fmla="*/ 767554 h 1649359"/>
                  <a:gd name="connsiteX20" fmla="*/ 1503423 w 1664828"/>
                  <a:gd name="connsiteY20" fmla="*/ 968564 h 1649359"/>
                  <a:gd name="connsiteX21" fmla="*/ 1590134 w 1664828"/>
                  <a:gd name="connsiteY21" fmla="*/ 1082864 h 1649359"/>
                  <a:gd name="connsiteX22" fmla="*/ 1491599 w 1664828"/>
                  <a:gd name="connsiteY22" fmla="*/ 1331171 h 1649359"/>
                  <a:gd name="connsiteX23" fmla="*/ 1649254 w 1664828"/>
                  <a:gd name="connsiteY23" fmla="*/ 1469119 h 1649359"/>
                  <a:gd name="connsiteX24" fmla="*/ 1487658 w 1664828"/>
                  <a:gd name="connsiteY24" fmla="*/ 1611009 h 1649359"/>
                  <a:gd name="connsiteX25" fmla="*/ 131823 w 1664828"/>
                  <a:gd name="connsiteY25" fmla="*/ 1638599 h 1649359"/>
                  <a:gd name="connsiteX0" fmla="*/ 131823 w 1664828"/>
                  <a:gd name="connsiteY0" fmla="*/ 1638599 h 1671156"/>
                  <a:gd name="connsiteX1" fmla="*/ 52996 w 1664828"/>
                  <a:gd name="connsiteY1" fmla="*/ 1461237 h 1671156"/>
                  <a:gd name="connsiteX2" fmla="*/ 139706 w 1664828"/>
                  <a:gd name="connsiteY2" fmla="*/ 1335112 h 1671156"/>
                  <a:gd name="connsiteX3" fmla="*/ 187003 w 1664828"/>
                  <a:gd name="connsiteY3" fmla="*/ 1311464 h 1671156"/>
                  <a:gd name="connsiteX4" fmla="*/ 183061 w 1664828"/>
                  <a:gd name="connsiteY4" fmla="*/ 1228695 h 1671156"/>
                  <a:gd name="connsiteX5" fmla="*/ 155472 w 1664828"/>
                  <a:gd name="connsiteY5" fmla="*/ 1197164 h 1671156"/>
                  <a:gd name="connsiteX6" fmla="*/ 206709 w 1664828"/>
                  <a:gd name="connsiteY6" fmla="*/ 1118337 h 1671156"/>
                  <a:gd name="connsiteX7" fmla="*/ 254006 w 1664828"/>
                  <a:gd name="connsiteY7" fmla="*/ 1067099 h 1671156"/>
                  <a:gd name="connsiteX8" fmla="*/ 222475 w 1664828"/>
                  <a:gd name="connsiteY8" fmla="*/ 960681 h 1671156"/>
                  <a:gd name="connsiteX9" fmla="*/ 119999 w 1664828"/>
                  <a:gd name="connsiteY9" fmla="*/ 814850 h 1671156"/>
                  <a:gd name="connsiteX10" fmla="*/ 226416 w 1664828"/>
                  <a:gd name="connsiteY10" fmla="*/ 645371 h 1671156"/>
                  <a:gd name="connsiteX11" fmla="*/ 226416 w 1664828"/>
                  <a:gd name="connsiteY11" fmla="*/ 507423 h 1671156"/>
                  <a:gd name="connsiteX12" fmla="*/ 257947 w 1664828"/>
                  <a:gd name="connsiteY12" fmla="*/ 286706 h 1671156"/>
                  <a:gd name="connsiteX13" fmla="*/ 628437 w 1664828"/>
                  <a:gd name="connsiteY13" fmla="*/ 18692 h 1671156"/>
                  <a:gd name="connsiteX14" fmla="*/ 1069872 w 1664828"/>
                  <a:gd name="connsiteY14" fmla="*/ 38398 h 1671156"/>
                  <a:gd name="connsiteX15" fmla="*/ 1199937 w 1664828"/>
                  <a:gd name="connsiteY15" fmla="*/ 164523 h 1671156"/>
                  <a:gd name="connsiteX16" fmla="*/ 1361534 w 1664828"/>
                  <a:gd name="connsiteY16" fmla="*/ 227585 h 1671156"/>
                  <a:gd name="connsiteX17" fmla="*/ 1483716 w 1664828"/>
                  <a:gd name="connsiteY17" fmla="*/ 428595 h 1671156"/>
                  <a:gd name="connsiteX18" fmla="*/ 1436420 w 1664828"/>
                  <a:gd name="connsiteY18" fmla="*/ 617781 h 1671156"/>
                  <a:gd name="connsiteX19" fmla="*/ 1531013 w 1664828"/>
                  <a:gd name="connsiteY19" fmla="*/ 767554 h 1671156"/>
                  <a:gd name="connsiteX20" fmla="*/ 1503423 w 1664828"/>
                  <a:gd name="connsiteY20" fmla="*/ 968564 h 1671156"/>
                  <a:gd name="connsiteX21" fmla="*/ 1590134 w 1664828"/>
                  <a:gd name="connsiteY21" fmla="*/ 1082864 h 1671156"/>
                  <a:gd name="connsiteX22" fmla="*/ 1491599 w 1664828"/>
                  <a:gd name="connsiteY22" fmla="*/ 1331171 h 1671156"/>
                  <a:gd name="connsiteX23" fmla="*/ 1649254 w 1664828"/>
                  <a:gd name="connsiteY23" fmla="*/ 1469119 h 1671156"/>
                  <a:gd name="connsiteX24" fmla="*/ 1487658 w 1664828"/>
                  <a:gd name="connsiteY24" fmla="*/ 1654364 h 1671156"/>
                  <a:gd name="connsiteX25" fmla="*/ 131823 w 1664828"/>
                  <a:gd name="connsiteY25" fmla="*/ 1638599 h 1671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664828" h="1671156">
                    <a:moveTo>
                      <a:pt x="131823" y="1638599"/>
                    </a:moveTo>
                    <a:cubicBezTo>
                      <a:pt x="-107287" y="1606411"/>
                      <a:pt x="51682" y="1511818"/>
                      <a:pt x="52996" y="1461237"/>
                    </a:cubicBezTo>
                    <a:cubicBezTo>
                      <a:pt x="54310" y="1410656"/>
                      <a:pt x="117372" y="1360074"/>
                      <a:pt x="139706" y="1335112"/>
                    </a:cubicBezTo>
                    <a:cubicBezTo>
                      <a:pt x="162040" y="1310150"/>
                      <a:pt x="179777" y="1329200"/>
                      <a:pt x="187003" y="1311464"/>
                    </a:cubicBezTo>
                    <a:cubicBezTo>
                      <a:pt x="194229" y="1293728"/>
                      <a:pt x="188316" y="1247745"/>
                      <a:pt x="183061" y="1228695"/>
                    </a:cubicBezTo>
                    <a:cubicBezTo>
                      <a:pt x="177806" y="1209645"/>
                      <a:pt x="151531" y="1215557"/>
                      <a:pt x="155472" y="1197164"/>
                    </a:cubicBezTo>
                    <a:cubicBezTo>
                      <a:pt x="159413" y="1178771"/>
                      <a:pt x="190287" y="1140014"/>
                      <a:pt x="206709" y="1118337"/>
                    </a:cubicBezTo>
                    <a:cubicBezTo>
                      <a:pt x="223131" y="1096660"/>
                      <a:pt x="251378" y="1093375"/>
                      <a:pt x="254006" y="1067099"/>
                    </a:cubicBezTo>
                    <a:cubicBezTo>
                      <a:pt x="256634" y="1040823"/>
                      <a:pt x="244810" y="1002722"/>
                      <a:pt x="222475" y="960681"/>
                    </a:cubicBezTo>
                    <a:cubicBezTo>
                      <a:pt x="200141" y="918639"/>
                      <a:pt x="119342" y="867402"/>
                      <a:pt x="119999" y="814850"/>
                    </a:cubicBezTo>
                    <a:cubicBezTo>
                      <a:pt x="120656" y="762298"/>
                      <a:pt x="208680" y="696609"/>
                      <a:pt x="226416" y="645371"/>
                    </a:cubicBezTo>
                    <a:cubicBezTo>
                      <a:pt x="244152" y="594133"/>
                      <a:pt x="221161" y="567200"/>
                      <a:pt x="226416" y="507423"/>
                    </a:cubicBezTo>
                    <a:cubicBezTo>
                      <a:pt x="231671" y="447646"/>
                      <a:pt x="190944" y="368161"/>
                      <a:pt x="257947" y="286706"/>
                    </a:cubicBezTo>
                    <a:cubicBezTo>
                      <a:pt x="324950" y="205251"/>
                      <a:pt x="493116" y="60077"/>
                      <a:pt x="628437" y="18692"/>
                    </a:cubicBezTo>
                    <a:cubicBezTo>
                      <a:pt x="763758" y="-22693"/>
                      <a:pt x="974622" y="14093"/>
                      <a:pt x="1069872" y="38398"/>
                    </a:cubicBezTo>
                    <a:cubicBezTo>
                      <a:pt x="1165122" y="62703"/>
                      <a:pt x="1194025" y="134962"/>
                      <a:pt x="1199937" y="164523"/>
                    </a:cubicBezTo>
                    <a:cubicBezTo>
                      <a:pt x="1245263" y="190142"/>
                      <a:pt x="1314238" y="183573"/>
                      <a:pt x="1361534" y="227585"/>
                    </a:cubicBezTo>
                    <a:cubicBezTo>
                      <a:pt x="1408830" y="271597"/>
                      <a:pt x="1471235" y="363562"/>
                      <a:pt x="1483716" y="428595"/>
                    </a:cubicBezTo>
                    <a:cubicBezTo>
                      <a:pt x="1496197" y="493628"/>
                      <a:pt x="1428537" y="561288"/>
                      <a:pt x="1436420" y="617781"/>
                    </a:cubicBezTo>
                    <a:cubicBezTo>
                      <a:pt x="1444303" y="674274"/>
                      <a:pt x="1519846" y="709090"/>
                      <a:pt x="1531013" y="767554"/>
                    </a:cubicBezTo>
                    <a:cubicBezTo>
                      <a:pt x="1542180" y="826018"/>
                      <a:pt x="1493569" y="916012"/>
                      <a:pt x="1503423" y="968564"/>
                    </a:cubicBezTo>
                    <a:cubicBezTo>
                      <a:pt x="1513277" y="1021116"/>
                      <a:pt x="1592105" y="1022430"/>
                      <a:pt x="1590134" y="1082864"/>
                    </a:cubicBezTo>
                    <a:cubicBezTo>
                      <a:pt x="1588163" y="1143298"/>
                      <a:pt x="1481746" y="1266795"/>
                      <a:pt x="1491599" y="1331171"/>
                    </a:cubicBezTo>
                    <a:cubicBezTo>
                      <a:pt x="1501452" y="1395547"/>
                      <a:pt x="1649911" y="1422479"/>
                      <a:pt x="1649254" y="1469119"/>
                    </a:cubicBezTo>
                    <a:cubicBezTo>
                      <a:pt x="1648597" y="1515759"/>
                      <a:pt x="1739906" y="1624147"/>
                      <a:pt x="1487658" y="1654364"/>
                    </a:cubicBezTo>
                    <a:cubicBezTo>
                      <a:pt x="1235410" y="1684581"/>
                      <a:pt x="370933" y="1670787"/>
                      <a:pt x="131823" y="1638599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6" name="Freeform 65"/>
            <p:cNvSpPr/>
            <p:nvPr/>
          </p:nvSpPr>
          <p:spPr>
            <a:xfrm rot="21330852" flipH="1">
              <a:off x="7112286" y="5172776"/>
              <a:ext cx="482232" cy="335501"/>
            </a:xfrm>
            <a:custGeom>
              <a:avLst/>
              <a:gdLst>
                <a:gd name="connsiteX0" fmla="*/ 63401 w 367760"/>
                <a:gd name="connsiteY0" fmla="*/ 16730 h 264802"/>
                <a:gd name="connsiteX1" fmla="*/ 150950 w 367760"/>
                <a:gd name="connsiteY1" fmla="*/ 152917 h 264802"/>
                <a:gd name="connsiteX2" fmla="*/ 184997 w 367760"/>
                <a:gd name="connsiteY2" fmla="*/ 186964 h 264802"/>
                <a:gd name="connsiteX3" fmla="*/ 243363 w 367760"/>
                <a:gd name="connsiteY3" fmla="*/ 84824 h 264802"/>
                <a:gd name="connsiteX4" fmla="*/ 272546 w 367760"/>
                <a:gd name="connsiteY4" fmla="*/ 7003 h 264802"/>
                <a:gd name="connsiteX5" fmla="*/ 296865 w 367760"/>
                <a:gd name="connsiteY5" fmla="*/ 7003 h 264802"/>
                <a:gd name="connsiteX6" fmla="*/ 345503 w 367760"/>
                <a:gd name="connsiteY6" fmla="*/ 36186 h 264802"/>
                <a:gd name="connsiteX7" fmla="*/ 364959 w 367760"/>
                <a:gd name="connsiteY7" fmla="*/ 94552 h 264802"/>
                <a:gd name="connsiteX8" fmla="*/ 287137 w 367760"/>
                <a:gd name="connsiteY8" fmla="*/ 118871 h 264802"/>
                <a:gd name="connsiteX9" fmla="*/ 184997 w 367760"/>
                <a:gd name="connsiteY9" fmla="*/ 264786 h 264802"/>
                <a:gd name="connsiteX10" fmla="*/ 82856 w 367760"/>
                <a:gd name="connsiteY10" fmla="*/ 109143 h 264802"/>
                <a:gd name="connsiteX11" fmla="*/ 14763 w 367760"/>
                <a:gd name="connsiteY11" fmla="*/ 89688 h 264802"/>
                <a:gd name="connsiteX12" fmla="*/ 171 w 367760"/>
                <a:gd name="connsiteY12" fmla="*/ 94552 h 264802"/>
                <a:gd name="connsiteX13" fmla="*/ 63401 w 367760"/>
                <a:gd name="connsiteY13" fmla="*/ 16730 h 264802"/>
                <a:gd name="connsiteX0" fmla="*/ 63401 w 367760"/>
                <a:gd name="connsiteY0" fmla="*/ 16730 h 264802"/>
                <a:gd name="connsiteX1" fmla="*/ 150950 w 367760"/>
                <a:gd name="connsiteY1" fmla="*/ 152917 h 264802"/>
                <a:gd name="connsiteX2" fmla="*/ 184997 w 367760"/>
                <a:gd name="connsiteY2" fmla="*/ 186964 h 264802"/>
                <a:gd name="connsiteX3" fmla="*/ 243363 w 367760"/>
                <a:gd name="connsiteY3" fmla="*/ 84824 h 264802"/>
                <a:gd name="connsiteX4" fmla="*/ 272546 w 367760"/>
                <a:gd name="connsiteY4" fmla="*/ 7003 h 264802"/>
                <a:gd name="connsiteX5" fmla="*/ 296865 w 367760"/>
                <a:gd name="connsiteY5" fmla="*/ 7003 h 264802"/>
                <a:gd name="connsiteX6" fmla="*/ 345503 w 367760"/>
                <a:gd name="connsiteY6" fmla="*/ 36186 h 264802"/>
                <a:gd name="connsiteX7" fmla="*/ 364959 w 367760"/>
                <a:gd name="connsiteY7" fmla="*/ 94552 h 264802"/>
                <a:gd name="connsiteX8" fmla="*/ 287137 w 367760"/>
                <a:gd name="connsiteY8" fmla="*/ 118871 h 264802"/>
                <a:gd name="connsiteX9" fmla="*/ 184997 w 367760"/>
                <a:gd name="connsiteY9" fmla="*/ 264786 h 264802"/>
                <a:gd name="connsiteX10" fmla="*/ 82856 w 367760"/>
                <a:gd name="connsiteY10" fmla="*/ 109143 h 264802"/>
                <a:gd name="connsiteX11" fmla="*/ 14763 w 367760"/>
                <a:gd name="connsiteY11" fmla="*/ 89688 h 264802"/>
                <a:gd name="connsiteX12" fmla="*/ 171 w 367760"/>
                <a:gd name="connsiteY12" fmla="*/ 94552 h 264802"/>
                <a:gd name="connsiteX13" fmla="*/ 63401 w 367760"/>
                <a:gd name="connsiteY13" fmla="*/ 16730 h 264802"/>
                <a:gd name="connsiteX0" fmla="*/ 63401 w 364959"/>
                <a:gd name="connsiteY0" fmla="*/ 16730 h 264802"/>
                <a:gd name="connsiteX1" fmla="*/ 150950 w 364959"/>
                <a:gd name="connsiteY1" fmla="*/ 152917 h 264802"/>
                <a:gd name="connsiteX2" fmla="*/ 184997 w 364959"/>
                <a:gd name="connsiteY2" fmla="*/ 186964 h 264802"/>
                <a:gd name="connsiteX3" fmla="*/ 243363 w 364959"/>
                <a:gd name="connsiteY3" fmla="*/ 84824 h 264802"/>
                <a:gd name="connsiteX4" fmla="*/ 272546 w 364959"/>
                <a:gd name="connsiteY4" fmla="*/ 7003 h 264802"/>
                <a:gd name="connsiteX5" fmla="*/ 296865 w 364959"/>
                <a:gd name="connsiteY5" fmla="*/ 7003 h 264802"/>
                <a:gd name="connsiteX6" fmla="*/ 345503 w 364959"/>
                <a:gd name="connsiteY6" fmla="*/ 36186 h 264802"/>
                <a:gd name="connsiteX7" fmla="*/ 364959 w 364959"/>
                <a:gd name="connsiteY7" fmla="*/ 94552 h 264802"/>
                <a:gd name="connsiteX8" fmla="*/ 287137 w 364959"/>
                <a:gd name="connsiteY8" fmla="*/ 118871 h 264802"/>
                <a:gd name="connsiteX9" fmla="*/ 184997 w 364959"/>
                <a:gd name="connsiteY9" fmla="*/ 264786 h 264802"/>
                <a:gd name="connsiteX10" fmla="*/ 82856 w 364959"/>
                <a:gd name="connsiteY10" fmla="*/ 109143 h 264802"/>
                <a:gd name="connsiteX11" fmla="*/ 14763 w 364959"/>
                <a:gd name="connsiteY11" fmla="*/ 89688 h 264802"/>
                <a:gd name="connsiteX12" fmla="*/ 171 w 364959"/>
                <a:gd name="connsiteY12" fmla="*/ 94552 h 264802"/>
                <a:gd name="connsiteX13" fmla="*/ 63401 w 364959"/>
                <a:gd name="connsiteY13" fmla="*/ 16730 h 264802"/>
                <a:gd name="connsiteX0" fmla="*/ 63401 w 364959"/>
                <a:gd name="connsiteY0" fmla="*/ 16730 h 264802"/>
                <a:gd name="connsiteX1" fmla="*/ 150950 w 364959"/>
                <a:gd name="connsiteY1" fmla="*/ 152917 h 264802"/>
                <a:gd name="connsiteX2" fmla="*/ 184997 w 364959"/>
                <a:gd name="connsiteY2" fmla="*/ 186964 h 264802"/>
                <a:gd name="connsiteX3" fmla="*/ 243363 w 364959"/>
                <a:gd name="connsiteY3" fmla="*/ 84824 h 264802"/>
                <a:gd name="connsiteX4" fmla="*/ 272546 w 364959"/>
                <a:gd name="connsiteY4" fmla="*/ 7003 h 264802"/>
                <a:gd name="connsiteX5" fmla="*/ 296865 w 364959"/>
                <a:gd name="connsiteY5" fmla="*/ 7003 h 264802"/>
                <a:gd name="connsiteX6" fmla="*/ 345503 w 364959"/>
                <a:gd name="connsiteY6" fmla="*/ 36186 h 264802"/>
                <a:gd name="connsiteX7" fmla="*/ 364959 w 364959"/>
                <a:gd name="connsiteY7" fmla="*/ 94552 h 264802"/>
                <a:gd name="connsiteX8" fmla="*/ 287137 w 364959"/>
                <a:gd name="connsiteY8" fmla="*/ 118871 h 264802"/>
                <a:gd name="connsiteX9" fmla="*/ 184997 w 364959"/>
                <a:gd name="connsiteY9" fmla="*/ 264786 h 264802"/>
                <a:gd name="connsiteX10" fmla="*/ 82856 w 364959"/>
                <a:gd name="connsiteY10" fmla="*/ 109143 h 264802"/>
                <a:gd name="connsiteX11" fmla="*/ 14763 w 364959"/>
                <a:gd name="connsiteY11" fmla="*/ 89688 h 264802"/>
                <a:gd name="connsiteX12" fmla="*/ 171 w 364959"/>
                <a:gd name="connsiteY12" fmla="*/ 94552 h 264802"/>
                <a:gd name="connsiteX13" fmla="*/ 63401 w 364959"/>
                <a:gd name="connsiteY13" fmla="*/ 16730 h 264802"/>
                <a:gd name="connsiteX0" fmla="*/ 63401 w 364959"/>
                <a:gd name="connsiteY0" fmla="*/ 16730 h 274528"/>
                <a:gd name="connsiteX1" fmla="*/ 150950 w 364959"/>
                <a:gd name="connsiteY1" fmla="*/ 152917 h 274528"/>
                <a:gd name="connsiteX2" fmla="*/ 184997 w 364959"/>
                <a:gd name="connsiteY2" fmla="*/ 186964 h 274528"/>
                <a:gd name="connsiteX3" fmla="*/ 243363 w 364959"/>
                <a:gd name="connsiteY3" fmla="*/ 84824 h 274528"/>
                <a:gd name="connsiteX4" fmla="*/ 272546 w 364959"/>
                <a:gd name="connsiteY4" fmla="*/ 7003 h 274528"/>
                <a:gd name="connsiteX5" fmla="*/ 296865 w 364959"/>
                <a:gd name="connsiteY5" fmla="*/ 7003 h 274528"/>
                <a:gd name="connsiteX6" fmla="*/ 345503 w 364959"/>
                <a:gd name="connsiteY6" fmla="*/ 36186 h 274528"/>
                <a:gd name="connsiteX7" fmla="*/ 364959 w 364959"/>
                <a:gd name="connsiteY7" fmla="*/ 94552 h 274528"/>
                <a:gd name="connsiteX8" fmla="*/ 287137 w 364959"/>
                <a:gd name="connsiteY8" fmla="*/ 118871 h 274528"/>
                <a:gd name="connsiteX9" fmla="*/ 184997 w 364959"/>
                <a:gd name="connsiteY9" fmla="*/ 274513 h 274528"/>
                <a:gd name="connsiteX10" fmla="*/ 82856 w 364959"/>
                <a:gd name="connsiteY10" fmla="*/ 109143 h 274528"/>
                <a:gd name="connsiteX11" fmla="*/ 14763 w 364959"/>
                <a:gd name="connsiteY11" fmla="*/ 89688 h 274528"/>
                <a:gd name="connsiteX12" fmla="*/ 171 w 364959"/>
                <a:gd name="connsiteY12" fmla="*/ 94552 h 274528"/>
                <a:gd name="connsiteX13" fmla="*/ 63401 w 364959"/>
                <a:gd name="connsiteY13" fmla="*/ 16730 h 274528"/>
                <a:gd name="connsiteX0" fmla="*/ 63401 w 364959"/>
                <a:gd name="connsiteY0" fmla="*/ 16730 h 274528"/>
                <a:gd name="connsiteX1" fmla="*/ 150950 w 364959"/>
                <a:gd name="connsiteY1" fmla="*/ 152917 h 274528"/>
                <a:gd name="connsiteX2" fmla="*/ 184997 w 364959"/>
                <a:gd name="connsiteY2" fmla="*/ 186964 h 274528"/>
                <a:gd name="connsiteX3" fmla="*/ 243363 w 364959"/>
                <a:gd name="connsiteY3" fmla="*/ 84824 h 274528"/>
                <a:gd name="connsiteX4" fmla="*/ 272546 w 364959"/>
                <a:gd name="connsiteY4" fmla="*/ 7003 h 274528"/>
                <a:gd name="connsiteX5" fmla="*/ 296865 w 364959"/>
                <a:gd name="connsiteY5" fmla="*/ 7003 h 274528"/>
                <a:gd name="connsiteX6" fmla="*/ 345503 w 364959"/>
                <a:gd name="connsiteY6" fmla="*/ 36186 h 274528"/>
                <a:gd name="connsiteX7" fmla="*/ 364959 w 364959"/>
                <a:gd name="connsiteY7" fmla="*/ 94552 h 274528"/>
                <a:gd name="connsiteX8" fmla="*/ 287137 w 364959"/>
                <a:gd name="connsiteY8" fmla="*/ 118871 h 274528"/>
                <a:gd name="connsiteX9" fmla="*/ 184997 w 364959"/>
                <a:gd name="connsiteY9" fmla="*/ 274513 h 274528"/>
                <a:gd name="connsiteX10" fmla="*/ 82856 w 364959"/>
                <a:gd name="connsiteY10" fmla="*/ 109143 h 274528"/>
                <a:gd name="connsiteX11" fmla="*/ 14763 w 364959"/>
                <a:gd name="connsiteY11" fmla="*/ 89688 h 274528"/>
                <a:gd name="connsiteX12" fmla="*/ 171 w 364959"/>
                <a:gd name="connsiteY12" fmla="*/ 94552 h 274528"/>
                <a:gd name="connsiteX13" fmla="*/ 63401 w 364959"/>
                <a:gd name="connsiteY13" fmla="*/ 16730 h 274528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2856 w 364959"/>
                <a:gd name="connsiteY10" fmla="*/ 10914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2856 w 364959"/>
                <a:gd name="connsiteY10" fmla="*/ 10914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0911 w 364959"/>
                <a:gd name="connsiteY10" fmla="*/ 120816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75075 w 364959"/>
                <a:gd name="connsiteY10" fmla="*/ 91635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87137 w 364959"/>
                <a:gd name="connsiteY8" fmla="*/ 118871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64959"/>
                <a:gd name="connsiteY0" fmla="*/ 16730 h 274513"/>
                <a:gd name="connsiteX1" fmla="*/ 150950 w 364959"/>
                <a:gd name="connsiteY1" fmla="*/ 152917 h 274513"/>
                <a:gd name="connsiteX2" fmla="*/ 184997 w 364959"/>
                <a:gd name="connsiteY2" fmla="*/ 186964 h 274513"/>
                <a:gd name="connsiteX3" fmla="*/ 243363 w 364959"/>
                <a:gd name="connsiteY3" fmla="*/ 84824 h 274513"/>
                <a:gd name="connsiteX4" fmla="*/ 272546 w 364959"/>
                <a:gd name="connsiteY4" fmla="*/ 7003 h 274513"/>
                <a:gd name="connsiteX5" fmla="*/ 296865 w 364959"/>
                <a:gd name="connsiteY5" fmla="*/ 7003 h 274513"/>
                <a:gd name="connsiteX6" fmla="*/ 345503 w 364959"/>
                <a:gd name="connsiteY6" fmla="*/ 36186 h 274513"/>
                <a:gd name="connsiteX7" fmla="*/ 364959 w 364959"/>
                <a:gd name="connsiteY7" fmla="*/ 94552 h 274513"/>
                <a:gd name="connsiteX8" fmla="*/ 294919 w 364959"/>
                <a:gd name="connsiteY8" fmla="*/ 89690 h 274513"/>
                <a:gd name="connsiteX9" fmla="*/ 184997 w 364959"/>
                <a:gd name="connsiteY9" fmla="*/ 274513 h 274513"/>
                <a:gd name="connsiteX10" fmla="*/ 84802 w 364959"/>
                <a:gd name="connsiteY10" fmla="*/ 105253 h 274513"/>
                <a:gd name="connsiteX11" fmla="*/ 14763 w 364959"/>
                <a:gd name="connsiteY11" fmla="*/ 89688 h 274513"/>
                <a:gd name="connsiteX12" fmla="*/ 171 w 364959"/>
                <a:gd name="connsiteY12" fmla="*/ 94552 h 274513"/>
                <a:gd name="connsiteX13" fmla="*/ 63401 w 364959"/>
                <a:gd name="connsiteY13" fmla="*/ 16730 h 274513"/>
                <a:gd name="connsiteX0" fmla="*/ 63401 w 378577"/>
                <a:gd name="connsiteY0" fmla="*/ 16730 h 274513"/>
                <a:gd name="connsiteX1" fmla="*/ 150950 w 378577"/>
                <a:gd name="connsiteY1" fmla="*/ 152917 h 274513"/>
                <a:gd name="connsiteX2" fmla="*/ 184997 w 378577"/>
                <a:gd name="connsiteY2" fmla="*/ 186964 h 274513"/>
                <a:gd name="connsiteX3" fmla="*/ 243363 w 378577"/>
                <a:gd name="connsiteY3" fmla="*/ 84824 h 274513"/>
                <a:gd name="connsiteX4" fmla="*/ 272546 w 378577"/>
                <a:gd name="connsiteY4" fmla="*/ 7003 h 274513"/>
                <a:gd name="connsiteX5" fmla="*/ 296865 w 378577"/>
                <a:gd name="connsiteY5" fmla="*/ 7003 h 274513"/>
                <a:gd name="connsiteX6" fmla="*/ 345503 w 378577"/>
                <a:gd name="connsiteY6" fmla="*/ 36186 h 274513"/>
                <a:gd name="connsiteX7" fmla="*/ 378577 w 378577"/>
                <a:gd name="connsiteY7" fmla="*/ 98443 h 274513"/>
                <a:gd name="connsiteX8" fmla="*/ 294919 w 378577"/>
                <a:gd name="connsiteY8" fmla="*/ 89690 h 274513"/>
                <a:gd name="connsiteX9" fmla="*/ 184997 w 378577"/>
                <a:gd name="connsiteY9" fmla="*/ 274513 h 274513"/>
                <a:gd name="connsiteX10" fmla="*/ 84802 w 378577"/>
                <a:gd name="connsiteY10" fmla="*/ 105253 h 274513"/>
                <a:gd name="connsiteX11" fmla="*/ 14763 w 378577"/>
                <a:gd name="connsiteY11" fmla="*/ 89688 h 274513"/>
                <a:gd name="connsiteX12" fmla="*/ 171 w 378577"/>
                <a:gd name="connsiteY12" fmla="*/ 94552 h 274513"/>
                <a:gd name="connsiteX13" fmla="*/ 63401 w 378577"/>
                <a:gd name="connsiteY13" fmla="*/ 16730 h 274513"/>
                <a:gd name="connsiteX0" fmla="*/ 78821 w 393997"/>
                <a:gd name="connsiteY0" fmla="*/ 16730 h 274513"/>
                <a:gd name="connsiteX1" fmla="*/ 166370 w 393997"/>
                <a:gd name="connsiteY1" fmla="*/ 152917 h 274513"/>
                <a:gd name="connsiteX2" fmla="*/ 200417 w 393997"/>
                <a:gd name="connsiteY2" fmla="*/ 186964 h 274513"/>
                <a:gd name="connsiteX3" fmla="*/ 258783 w 393997"/>
                <a:gd name="connsiteY3" fmla="*/ 84824 h 274513"/>
                <a:gd name="connsiteX4" fmla="*/ 287966 w 393997"/>
                <a:gd name="connsiteY4" fmla="*/ 7003 h 274513"/>
                <a:gd name="connsiteX5" fmla="*/ 312285 w 393997"/>
                <a:gd name="connsiteY5" fmla="*/ 7003 h 274513"/>
                <a:gd name="connsiteX6" fmla="*/ 360923 w 393997"/>
                <a:gd name="connsiteY6" fmla="*/ 36186 h 274513"/>
                <a:gd name="connsiteX7" fmla="*/ 393997 w 393997"/>
                <a:gd name="connsiteY7" fmla="*/ 98443 h 274513"/>
                <a:gd name="connsiteX8" fmla="*/ 310339 w 393997"/>
                <a:gd name="connsiteY8" fmla="*/ 89690 h 274513"/>
                <a:gd name="connsiteX9" fmla="*/ 200417 w 393997"/>
                <a:gd name="connsiteY9" fmla="*/ 274513 h 274513"/>
                <a:gd name="connsiteX10" fmla="*/ 100222 w 393997"/>
                <a:gd name="connsiteY10" fmla="*/ 105253 h 274513"/>
                <a:gd name="connsiteX11" fmla="*/ 30183 w 393997"/>
                <a:gd name="connsiteY11" fmla="*/ 89688 h 274513"/>
                <a:gd name="connsiteX12" fmla="*/ 27 w 393997"/>
                <a:gd name="connsiteY12" fmla="*/ 102334 h 274513"/>
                <a:gd name="connsiteX13" fmla="*/ 78821 w 393997"/>
                <a:gd name="connsiteY13" fmla="*/ 16730 h 274513"/>
                <a:gd name="connsiteX0" fmla="*/ 78960 w 394136"/>
                <a:gd name="connsiteY0" fmla="*/ 16730 h 274513"/>
                <a:gd name="connsiteX1" fmla="*/ 166509 w 394136"/>
                <a:gd name="connsiteY1" fmla="*/ 152917 h 274513"/>
                <a:gd name="connsiteX2" fmla="*/ 200556 w 394136"/>
                <a:gd name="connsiteY2" fmla="*/ 186964 h 274513"/>
                <a:gd name="connsiteX3" fmla="*/ 258922 w 394136"/>
                <a:gd name="connsiteY3" fmla="*/ 84824 h 274513"/>
                <a:gd name="connsiteX4" fmla="*/ 288105 w 394136"/>
                <a:gd name="connsiteY4" fmla="*/ 7003 h 274513"/>
                <a:gd name="connsiteX5" fmla="*/ 312424 w 394136"/>
                <a:gd name="connsiteY5" fmla="*/ 7003 h 274513"/>
                <a:gd name="connsiteX6" fmla="*/ 361062 w 394136"/>
                <a:gd name="connsiteY6" fmla="*/ 36186 h 274513"/>
                <a:gd name="connsiteX7" fmla="*/ 394136 w 394136"/>
                <a:gd name="connsiteY7" fmla="*/ 98443 h 274513"/>
                <a:gd name="connsiteX8" fmla="*/ 310478 w 394136"/>
                <a:gd name="connsiteY8" fmla="*/ 89690 h 274513"/>
                <a:gd name="connsiteX9" fmla="*/ 200556 w 394136"/>
                <a:gd name="connsiteY9" fmla="*/ 274513 h 274513"/>
                <a:gd name="connsiteX10" fmla="*/ 100361 w 394136"/>
                <a:gd name="connsiteY10" fmla="*/ 105253 h 274513"/>
                <a:gd name="connsiteX11" fmla="*/ 166 w 394136"/>
                <a:gd name="connsiteY11" fmla="*/ 102334 h 274513"/>
                <a:gd name="connsiteX12" fmla="*/ 78960 w 394136"/>
                <a:gd name="connsiteY12" fmla="*/ 16730 h 274513"/>
                <a:gd name="connsiteX0" fmla="*/ 78960 w 394136"/>
                <a:gd name="connsiteY0" fmla="*/ 16730 h 274513"/>
                <a:gd name="connsiteX1" fmla="*/ 166509 w 394136"/>
                <a:gd name="connsiteY1" fmla="*/ 152917 h 274513"/>
                <a:gd name="connsiteX2" fmla="*/ 200556 w 394136"/>
                <a:gd name="connsiteY2" fmla="*/ 186964 h 274513"/>
                <a:gd name="connsiteX3" fmla="*/ 258922 w 394136"/>
                <a:gd name="connsiteY3" fmla="*/ 84824 h 274513"/>
                <a:gd name="connsiteX4" fmla="*/ 288105 w 394136"/>
                <a:gd name="connsiteY4" fmla="*/ 7003 h 274513"/>
                <a:gd name="connsiteX5" fmla="*/ 312424 w 394136"/>
                <a:gd name="connsiteY5" fmla="*/ 7003 h 274513"/>
                <a:gd name="connsiteX6" fmla="*/ 361062 w 394136"/>
                <a:gd name="connsiteY6" fmla="*/ 36186 h 274513"/>
                <a:gd name="connsiteX7" fmla="*/ 394136 w 394136"/>
                <a:gd name="connsiteY7" fmla="*/ 98443 h 274513"/>
                <a:gd name="connsiteX8" fmla="*/ 310478 w 394136"/>
                <a:gd name="connsiteY8" fmla="*/ 89690 h 274513"/>
                <a:gd name="connsiteX9" fmla="*/ 200556 w 394136"/>
                <a:gd name="connsiteY9" fmla="*/ 274513 h 274513"/>
                <a:gd name="connsiteX10" fmla="*/ 100361 w 394136"/>
                <a:gd name="connsiteY10" fmla="*/ 105253 h 274513"/>
                <a:gd name="connsiteX11" fmla="*/ 166 w 394136"/>
                <a:gd name="connsiteY11" fmla="*/ 102334 h 274513"/>
                <a:gd name="connsiteX12" fmla="*/ 78960 w 394136"/>
                <a:gd name="connsiteY12" fmla="*/ 16730 h 274513"/>
                <a:gd name="connsiteX0" fmla="*/ 78960 w 394136"/>
                <a:gd name="connsiteY0" fmla="*/ 16730 h 274513"/>
                <a:gd name="connsiteX1" fmla="*/ 166509 w 394136"/>
                <a:gd name="connsiteY1" fmla="*/ 152917 h 274513"/>
                <a:gd name="connsiteX2" fmla="*/ 200556 w 394136"/>
                <a:gd name="connsiteY2" fmla="*/ 186964 h 274513"/>
                <a:gd name="connsiteX3" fmla="*/ 258922 w 394136"/>
                <a:gd name="connsiteY3" fmla="*/ 84824 h 274513"/>
                <a:gd name="connsiteX4" fmla="*/ 288105 w 394136"/>
                <a:gd name="connsiteY4" fmla="*/ 7003 h 274513"/>
                <a:gd name="connsiteX5" fmla="*/ 312424 w 394136"/>
                <a:gd name="connsiteY5" fmla="*/ 7003 h 274513"/>
                <a:gd name="connsiteX6" fmla="*/ 361062 w 394136"/>
                <a:gd name="connsiteY6" fmla="*/ 36186 h 274513"/>
                <a:gd name="connsiteX7" fmla="*/ 394136 w 394136"/>
                <a:gd name="connsiteY7" fmla="*/ 98443 h 274513"/>
                <a:gd name="connsiteX8" fmla="*/ 310478 w 394136"/>
                <a:gd name="connsiteY8" fmla="*/ 89690 h 274513"/>
                <a:gd name="connsiteX9" fmla="*/ 200556 w 394136"/>
                <a:gd name="connsiteY9" fmla="*/ 274513 h 274513"/>
                <a:gd name="connsiteX10" fmla="*/ 100361 w 394136"/>
                <a:gd name="connsiteY10" fmla="*/ 105253 h 274513"/>
                <a:gd name="connsiteX11" fmla="*/ 166 w 394136"/>
                <a:gd name="connsiteY11" fmla="*/ 102334 h 274513"/>
                <a:gd name="connsiteX12" fmla="*/ 78960 w 394136"/>
                <a:gd name="connsiteY12" fmla="*/ 16730 h 274513"/>
                <a:gd name="connsiteX0" fmla="*/ 78794 w 393970"/>
                <a:gd name="connsiteY0" fmla="*/ 16730 h 274513"/>
                <a:gd name="connsiteX1" fmla="*/ 166343 w 393970"/>
                <a:gd name="connsiteY1" fmla="*/ 152917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66343 w 393970"/>
                <a:gd name="connsiteY1" fmla="*/ 152917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58561 w 393970"/>
                <a:gd name="connsiteY1" fmla="*/ 108172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58561 w 393970"/>
                <a:gd name="connsiteY1" fmla="*/ 108172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52726 w 393970"/>
                <a:gd name="connsiteY1" fmla="*/ 108172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52726 w 393970"/>
                <a:gd name="connsiteY1" fmla="*/ 108172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730 h 274513"/>
                <a:gd name="connsiteX1" fmla="*/ 152726 w 393970"/>
                <a:gd name="connsiteY1" fmla="*/ 108172 h 274513"/>
                <a:gd name="connsiteX2" fmla="*/ 200390 w 393970"/>
                <a:gd name="connsiteY2" fmla="*/ 186964 h 274513"/>
                <a:gd name="connsiteX3" fmla="*/ 258756 w 393970"/>
                <a:gd name="connsiteY3" fmla="*/ 84824 h 274513"/>
                <a:gd name="connsiteX4" fmla="*/ 287939 w 393970"/>
                <a:gd name="connsiteY4" fmla="*/ 7003 h 274513"/>
                <a:gd name="connsiteX5" fmla="*/ 312258 w 393970"/>
                <a:gd name="connsiteY5" fmla="*/ 7003 h 274513"/>
                <a:gd name="connsiteX6" fmla="*/ 360896 w 393970"/>
                <a:gd name="connsiteY6" fmla="*/ 36186 h 274513"/>
                <a:gd name="connsiteX7" fmla="*/ 393970 w 393970"/>
                <a:gd name="connsiteY7" fmla="*/ 98443 h 274513"/>
                <a:gd name="connsiteX8" fmla="*/ 310312 w 393970"/>
                <a:gd name="connsiteY8" fmla="*/ 89690 h 274513"/>
                <a:gd name="connsiteX9" fmla="*/ 200390 w 393970"/>
                <a:gd name="connsiteY9" fmla="*/ 274513 h 274513"/>
                <a:gd name="connsiteX10" fmla="*/ 100195 w 393970"/>
                <a:gd name="connsiteY10" fmla="*/ 105253 h 274513"/>
                <a:gd name="connsiteX11" fmla="*/ 0 w 393970"/>
                <a:gd name="connsiteY11" fmla="*/ 102334 h 274513"/>
                <a:gd name="connsiteX12" fmla="*/ 78794 w 393970"/>
                <a:gd name="connsiteY12" fmla="*/ 16730 h 274513"/>
                <a:gd name="connsiteX0" fmla="*/ 78794 w 393970"/>
                <a:gd name="connsiteY0" fmla="*/ 16312 h 274095"/>
                <a:gd name="connsiteX1" fmla="*/ 152726 w 393970"/>
                <a:gd name="connsiteY1" fmla="*/ 107754 h 274095"/>
                <a:gd name="connsiteX2" fmla="*/ 200390 w 393970"/>
                <a:gd name="connsiteY2" fmla="*/ 186546 h 274095"/>
                <a:gd name="connsiteX3" fmla="*/ 249029 w 393970"/>
                <a:gd name="connsiteY3" fmla="*/ 78569 h 274095"/>
                <a:gd name="connsiteX4" fmla="*/ 287939 w 393970"/>
                <a:gd name="connsiteY4" fmla="*/ 6585 h 274095"/>
                <a:gd name="connsiteX5" fmla="*/ 312258 w 393970"/>
                <a:gd name="connsiteY5" fmla="*/ 6585 h 274095"/>
                <a:gd name="connsiteX6" fmla="*/ 360896 w 393970"/>
                <a:gd name="connsiteY6" fmla="*/ 35768 h 274095"/>
                <a:gd name="connsiteX7" fmla="*/ 393970 w 393970"/>
                <a:gd name="connsiteY7" fmla="*/ 98025 h 274095"/>
                <a:gd name="connsiteX8" fmla="*/ 310312 w 393970"/>
                <a:gd name="connsiteY8" fmla="*/ 89272 h 274095"/>
                <a:gd name="connsiteX9" fmla="*/ 200390 w 393970"/>
                <a:gd name="connsiteY9" fmla="*/ 274095 h 274095"/>
                <a:gd name="connsiteX10" fmla="*/ 100195 w 393970"/>
                <a:gd name="connsiteY10" fmla="*/ 104835 h 274095"/>
                <a:gd name="connsiteX11" fmla="*/ 0 w 393970"/>
                <a:gd name="connsiteY11" fmla="*/ 101916 h 274095"/>
                <a:gd name="connsiteX12" fmla="*/ 78794 w 393970"/>
                <a:gd name="connsiteY12" fmla="*/ 16312 h 274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93970" h="274095">
                  <a:moveTo>
                    <a:pt x="78794" y="16312"/>
                  </a:moveTo>
                  <a:cubicBezTo>
                    <a:pt x="104248" y="17285"/>
                    <a:pt x="134405" y="67709"/>
                    <a:pt x="152726" y="107754"/>
                  </a:cubicBezTo>
                  <a:cubicBezTo>
                    <a:pt x="171047" y="147799"/>
                    <a:pt x="183042" y="166769"/>
                    <a:pt x="200390" y="186546"/>
                  </a:cubicBezTo>
                  <a:cubicBezTo>
                    <a:pt x="211900" y="157689"/>
                    <a:pt x="234438" y="108562"/>
                    <a:pt x="249029" y="78569"/>
                  </a:cubicBezTo>
                  <a:cubicBezTo>
                    <a:pt x="263620" y="48576"/>
                    <a:pt x="277401" y="18582"/>
                    <a:pt x="287939" y="6585"/>
                  </a:cubicBezTo>
                  <a:cubicBezTo>
                    <a:pt x="298477" y="-5412"/>
                    <a:pt x="300099" y="1721"/>
                    <a:pt x="312258" y="6585"/>
                  </a:cubicBezTo>
                  <a:cubicBezTo>
                    <a:pt x="324418" y="11449"/>
                    <a:pt x="347277" y="20528"/>
                    <a:pt x="360896" y="35768"/>
                  </a:cubicBezTo>
                  <a:cubicBezTo>
                    <a:pt x="374515" y="51008"/>
                    <a:pt x="390081" y="74517"/>
                    <a:pt x="393970" y="98025"/>
                  </a:cubicBezTo>
                  <a:cubicBezTo>
                    <a:pt x="355062" y="90406"/>
                    <a:pt x="342251" y="84569"/>
                    <a:pt x="310312" y="89272"/>
                  </a:cubicBezTo>
                  <a:cubicBezTo>
                    <a:pt x="280318" y="119265"/>
                    <a:pt x="244164" y="205681"/>
                    <a:pt x="200390" y="274095"/>
                  </a:cubicBezTo>
                  <a:cubicBezTo>
                    <a:pt x="174124" y="214112"/>
                    <a:pt x="128567" y="135639"/>
                    <a:pt x="100195" y="104835"/>
                  </a:cubicBezTo>
                  <a:cubicBezTo>
                    <a:pt x="66797" y="76139"/>
                    <a:pt x="40530" y="91380"/>
                    <a:pt x="0" y="101916"/>
                  </a:cubicBezTo>
                  <a:cubicBezTo>
                    <a:pt x="17833" y="63817"/>
                    <a:pt x="53340" y="15339"/>
                    <a:pt x="78794" y="163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25265678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7096125" y="1476376"/>
            <a:ext cx="4467225" cy="2653104"/>
            <a:chOff x="8711858" y="2015722"/>
            <a:chExt cx="1880278" cy="1360102"/>
          </a:xfrm>
        </p:grpSpPr>
        <p:sp>
          <p:nvSpPr>
            <p:cNvPr id="24" name="Oval Callout 23"/>
            <p:cNvSpPr/>
            <p:nvPr/>
          </p:nvSpPr>
          <p:spPr>
            <a:xfrm>
              <a:off x="8711858" y="2015722"/>
              <a:ext cx="1880278" cy="1360102"/>
            </a:xfrm>
            <a:prstGeom prst="wedgeEllipseCallout">
              <a:avLst>
                <a:gd name="adj1" fmla="val -23371"/>
                <a:gd name="adj2" fmla="val 65777"/>
              </a:avLst>
            </a:prstGeom>
            <a:solidFill>
              <a:schemeClr val="tx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8767904" y="2122501"/>
              <a:ext cx="1824052" cy="892592"/>
              <a:chOff x="7057822" y="1703845"/>
              <a:chExt cx="1824052" cy="892592"/>
            </a:xfrm>
          </p:grpSpPr>
          <p:sp>
            <p:nvSpPr>
              <p:cNvPr id="26" name="Text Placeholder 32"/>
              <p:cNvSpPr txBox="1">
                <a:spLocks/>
              </p:cNvSpPr>
              <p:nvPr/>
            </p:nvSpPr>
            <p:spPr>
              <a:xfrm>
                <a:off x="7187578" y="2056602"/>
                <a:ext cx="1584581" cy="539835"/>
              </a:xfrm>
              <a:prstGeom prst="rect">
                <a:avLst/>
              </a:prstGeom>
            </p:spPr>
            <p:txBody>
              <a:bodyPr lIns="0" tIns="0" rIns="0" bIns="0">
                <a:no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ko-KR" altLang="ko-KR" sz="24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해외수용자들의</a:t>
                </a:r>
                <a:r>
                  <a:rPr lang="en-US" altLang="ko-KR" sz="24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 k-pop</a:t>
                </a:r>
                <a:r>
                  <a:rPr lang="ko-KR" altLang="ko-KR" sz="24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에 대한 선호도가 높을수록 한국 국가 이미지가 좋아 질 것이다</a:t>
                </a:r>
                <a:r>
                  <a:rPr lang="en-US" altLang="ko-KR" sz="24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.</a:t>
                </a:r>
                <a:endParaRPr lang="en-US" sz="2400" dirty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endParaRPr>
              </a:p>
            </p:txBody>
          </p:sp>
          <p:sp>
            <p:nvSpPr>
              <p:cNvPr id="27" name="Text Placeholder 33"/>
              <p:cNvSpPr txBox="1">
                <a:spLocks/>
              </p:cNvSpPr>
              <p:nvPr/>
            </p:nvSpPr>
            <p:spPr>
              <a:xfrm>
                <a:off x="7057822" y="1703845"/>
                <a:ext cx="1824052" cy="276612"/>
              </a:xfrm>
              <a:prstGeom prst="rect">
                <a:avLst/>
              </a:prstGeom>
            </p:spPr>
            <p:txBody>
              <a:bodyPr lIns="0" tIns="0" rIns="0" bIns="0"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AU" altLang="ko-KR" sz="3600" b="1" dirty="0" smtClean="0">
                    <a:solidFill>
                      <a:schemeClr val="bg1"/>
                    </a:solidFill>
                    <a:latin typeface="-윤고딕340" pitchFamily="18" charset="-127"/>
                    <a:ea typeface="-윤고딕340" pitchFamily="18" charset="-127"/>
                  </a:rPr>
                  <a:t>Regression</a:t>
                </a:r>
                <a:endParaRPr lang="en-AU" sz="36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200025" y="1304924"/>
            <a:ext cx="5695951" cy="3019425"/>
            <a:chOff x="1493563" y="1928418"/>
            <a:chExt cx="2080057" cy="1360102"/>
          </a:xfrm>
        </p:grpSpPr>
        <p:sp>
          <p:nvSpPr>
            <p:cNvPr id="30" name="Oval Callout 29"/>
            <p:cNvSpPr/>
            <p:nvPr/>
          </p:nvSpPr>
          <p:spPr>
            <a:xfrm flipH="1">
              <a:off x="1550719" y="1928418"/>
              <a:ext cx="1880278" cy="1360102"/>
            </a:xfrm>
            <a:prstGeom prst="wedgeEllipseCallout">
              <a:avLst>
                <a:gd name="adj1" fmla="val -23371"/>
                <a:gd name="adj2" fmla="val 65777"/>
              </a:avLst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1493563" y="2132991"/>
              <a:ext cx="2080057" cy="832070"/>
              <a:chOff x="7040001" y="1714335"/>
              <a:chExt cx="2080057" cy="832070"/>
            </a:xfrm>
          </p:grpSpPr>
          <p:sp>
            <p:nvSpPr>
              <p:cNvPr id="32" name="Text Placeholder 32"/>
              <p:cNvSpPr txBox="1">
                <a:spLocks/>
              </p:cNvSpPr>
              <p:nvPr/>
            </p:nvSpPr>
            <p:spPr>
              <a:xfrm>
                <a:off x="7182592" y="2006570"/>
                <a:ext cx="1732829" cy="539835"/>
              </a:xfrm>
              <a:prstGeom prst="rect">
                <a:avLst/>
              </a:prstGeom>
            </p:spPr>
            <p:txBody>
              <a:bodyPr lIns="0" tIns="0" rIns="0" bIns="0">
                <a:no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atinLnBrk="1"/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해외로 진출하는 한국가수가 한국에서 유명할수록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, </a:t>
                </a: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그 가수가 한국에서 속한 회사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(</a:t>
                </a:r>
                <a:r>
                  <a:rPr lang="ko-KR" altLang="ko-KR" sz="2200" b="1" dirty="0" err="1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소속사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)</a:t>
                </a: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의 규모가 클수록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,</a:t>
                </a:r>
                <a:r>
                  <a:rPr lang="ko-KR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 외국에서의 영향력은 커진다</a:t>
                </a:r>
                <a:r>
                  <a:rPr lang="en-US" altLang="ko-KR" sz="2200" b="1" dirty="0" smtClean="0">
                    <a:solidFill>
                      <a:schemeClr val="bg2"/>
                    </a:solidFill>
                    <a:latin typeface="-윤고딕340" pitchFamily="18" charset="-127"/>
                    <a:ea typeface="-윤고딕340" pitchFamily="18" charset="-127"/>
                  </a:rPr>
                  <a:t>.</a:t>
                </a:r>
                <a:endParaRPr lang="ko-KR" altLang="ko-KR" sz="2200" dirty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endParaRPr>
              </a:p>
            </p:txBody>
          </p:sp>
          <p:sp>
            <p:nvSpPr>
              <p:cNvPr id="33" name="Text Placeholder 33"/>
              <p:cNvSpPr txBox="1">
                <a:spLocks/>
              </p:cNvSpPr>
              <p:nvPr/>
            </p:nvSpPr>
            <p:spPr>
              <a:xfrm>
                <a:off x="7040001" y="1721085"/>
                <a:ext cx="2080057" cy="276612"/>
              </a:xfrm>
              <a:prstGeom prst="rect">
                <a:avLst/>
              </a:prstGeom>
            </p:spPr>
            <p:txBody>
              <a:bodyPr lIns="0" tIns="0" rIns="0" bIns="0"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AU" sz="3200" b="1" dirty="0" smtClean="0">
                    <a:solidFill>
                      <a:schemeClr val="bg1"/>
                    </a:solidFill>
                    <a:latin typeface="-윤고딕340" pitchFamily="18" charset="-127"/>
                    <a:ea typeface="-윤고딕340" pitchFamily="18" charset="-127"/>
                  </a:rPr>
                  <a:t>Factorial ANOVA</a:t>
                </a:r>
                <a:endParaRPr lang="en-AU" sz="3200" dirty="0">
                  <a:solidFill>
                    <a:schemeClr val="bg1"/>
                  </a:solidFill>
                  <a:latin typeface="-윤고딕340" pitchFamily="18" charset="-127"/>
                  <a:ea typeface="-윤고딕340" pitchFamily="18" charset="-127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7766390" y="1714335"/>
                <a:ext cx="40427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FontAwesome" pitchFamily="2" charset="0"/>
                  </a:rPr>
                  <a:t></a:t>
                </a:r>
              </a:p>
            </p:txBody>
          </p:sp>
        </p:grpSp>
      </p:grpSp>
      <p:grpSp>
        <p:nvGrpSpPr>
          <p:cNvPr id="51" name="Group 50"/>
          <p:cNvGrpSpPr/>
          <p:nvPr/>
        </p:nvGrpSpPr>
        <p:grpSpPr>
          <a:xfrm>
            <a:off x="6796420" y="4687988"/>
            <a:ext cx="1800000" cy="1800000"/>
            <a:chOff x="7748920" y="4020058"/>
            <a:chExt cx="1548157" cy="1605504"/>
          </a:xfrm>
        </p:grpSpPr>
        <p:sp>
          <p:nvSpPr>
            <p:cNvPr id="52" name="Freeform 51"/>
            <p:cNvSpPr/>
            <p:nvPr/>
          </p:nvSpPr>
          <p:spPr>
            <a:xfrm>
              <a:off x="7748920" y="4020058"/>
              <a:ext cx="1548157" cy="1546161"/>
            </a:xfrm>
            <a:custGeom>
              <a:avLst/>
              <a:gdLst>
                <a:gd name="connsiteX0" fmla="*/ 1246360 w 2340862"/>
                <a:gd name="connsiteY0" fmla="*/ 0 h 2337846"/>
                <a:gd name="connsiteX1" fmla="*/ 1207741 w 2340862"/>
                <a:gd name="connsiteY1" fmla="*/ 126135 h 2337846"/>
                <a:gd name="connsiteX2" fmla="*/ 1389933 w 2340862"/>
                <a:gd name="connsiteY2" fmla="*/ 60821 h 2337846"/>
                <a:gd name="connsiteX3" fmla="*/ 1362433 w 2340862"/>
                <a:gd name="connsiteY3" fmla="*/ 133010 h 2337846"/>
                <a:gd name="connsiteX4" fmla="*/ 1486186 w 2340862"/>
                <a:gd name="connsiteY4" fmla="*/ 105509 h 2337846"/>
                <a:gd name="connsiteX5" fmla="*/ 1444935 w 2340862"/>
                <a:gd name="connsiteY5" fmla="*/ 174261 h 2337846"/>
                <a:gd name="connsiteX6" fmla="*/ 1594094 w 2340862"/>
                <a:gd name="connsiteY6" fmla="*/ 262618 h 2337846"/>
                <a:gd name="connsiteX7" fmla="*/ 1664941 w 2340862"/>
                <a:gd name="connsiteY7" fmla="*/ 438956 h 2337846"/>
                <a:gd name="connsiteX8" fmla="*/ 1678691 w 2340862"/>
                <a:gd name="connsiteY8" fmla="*/ 793028 h 2337846"/>
                <a:gd name="connsiteX9" fmla="*/ 1709630 w 2340862"/>
                <a:gd name="connsiteY9" fmla="*/ 875530 h 2337846"/>
                <a:gd name="connsiteX10" fmla="*/ 1678691 w 2340862"/>
                <a:gd name="connsiteY10" fmla="*/ 1013034 h 2337846"/>
                <a:gd name="connsiteX11" fmla="*/ 1604926 w 2340862"/>
                <a:gd name="connsiteY11" fmla="*/ 1097650 h 2337846"/>
                <a:gd name="connsiteX12" fmla="*/ 1541707 w 2340862"/>
                <a:gd name="connsiteY12" fmla="*/ 1293341 h 2337846"/>
                <a:gd name="connsiteX13" fmla="*/ 1472420 w 2340862"/>
                <a:gd name="connsiteY13" fmla="*/ 1385548 h 2337846"/>
                <a:gd name="connsiteX14" fmla="*/ 1471364 w 2340862"/>
                <a:gd name="connsiteY14" fmla="*/ 1386394 h 2337846"/>
                <a:gd name="connsiteX15" fmla="*/ 1485438 w 2340862"/>
                <a:gd name="connsiteY15" fmla="*/ 1386394 h 2337846"/>
                <a:gd name="connsiteX16" fmla="*/ 1480078 w 2340862"/>
                <a:gd name="connsiteY16" fmla="*/ 1395490 h 2337846"/>
                <a:gd name="connsiteX17" fmla="*/ 1466971 w 2340862"/>
                <a:gd name="connsiteY17" fmla="*/ 1428525 h 2337846"/>
                <a:gd name="connsiteX18" fmla="*/ 1482292 w 2340862"/>
                <a:gd name="connsiteY18" fmla="*/ 1524281 h 2337846"/>
                <a:gd name="connsiteX19" fmla="*/ 1516764 w 2340862"/>
                <a:gd name="connsiteY19" fmla="*/ 1539603 h 2337846"/>
                <a:gd name="connsiteX20" fmla="*/ 1555065 w 2340862"/>
                <a:gd name="connsiteY20" fmla="*/ 1593225 h 2337846"/>
                <a:gd name="connsiteX21" fmla="*/ 1796369 w 2340862"/>
                <a:gd name="connsiteY21" fmla="*/ 1662168 h 2337846"/>
                <a:gd name="connsiteX22" fmla="*/ 2018522 w 2340862"/>
                <a:gd name="connsiteY22" fmla="*/ 1719622 h 2337846"/>
                <a:gd name="connsiteX23" fmla="*/ 2148749 w 2340862"/>
                <a:gd name="connsiteY23" fmla="*/ 1761754 h 2337846"/>
                <a:gd name="connsiteX24" fmla="*/ 2259825 w 2340862"/>
                <a:gd name="connsiteY24" fmla="*/ 1803886 h 2337846"/>
                <a:gd name="connsiteX25" fmla="*/ 2294297 w 2340862"/>
                <a:gd name="connsiteY25" fmla="*/ 1953264 h 2337846"/>
                <a:gd name="connsiteX26" fmla="*/ 2321108 w 2340862"/>
                <a:gd name="connsiteY26" fmla="*/ 2148605 h 2337846"/>
                <a:gd name="connsiteX27" fmla="*/ 2340259 w 2340862"/>
                <a:gd name="connsiteY27" fmla="*/ 2324795 h 2337846"/>
                <a:gd name="connsiteX28" fmla="*/ 2336430 w 2340862"/>
                <a:gd name="connsiteY28" fmla="*/ 2324795 h 2337846"/>
                <a:gd name="connsiteX29" fmla="*/ 1195027 w 2340862"/>
                <a:gd name="connsiteY29" fmla="*/ 2328624 h 2337846"/>
                <a:gd name="connsiteX30" fmla="*/ 0 w 2340862"/>
                <a:gd name="connsiteY30" fmla="*/ 2324795 h 2337846"/>
                <a:gd name="connsiteX31" fmla="*/ 57453 w 2340862"/>
                <a:gd name="connsiteY31" fmla="*/ 1937944 h 2337846"/>
                <a:gd name="connsiteX32" fmla="*/ 103415 w 2340862"/>
                <a:gd name="connsiteY32" fmla="*/ 1800056 h 2337846"/>
                <a:gd name="connsiteX33" fmla="*/ 214492 w 2340862"/>
                <a:gd name="connsiteY33" fmla="*/ 1746433 h 2337846"/>
                <a:gd name="connsiteX34" fmla="*/ 831157 w 2340862"/>
                <a:gd name="connsiteY34" fmla="*/ 1570243 h 2337846"/>
                <a:gd name="connsiteX35" fmla="*/ 854139 w 2340862"/>
                <a:gd name="connsiteY35" fmla="*/ 1516622 h 2337846"/>
                <a:gd name="connsiteX36" fmla="*/ 877119 w 2340862"/>
                <a:gd name="connsiteY36" fmla="*/ 1482148 h 2337846"/>
                <a:gd name="connsiteX37" fmla="*/ 876639 w 2340862"/>
                <a:gd name="connsiteY37" fmla="*/ 1432116 h 2337846"/>
                <a:gd name="connsiteX38" fmla="*/ 867840 w 2340862"/>
                <a:gd name="connsiteY38" fmla="*/ 1386394 h 2337846"/>
                <a:gd name="connsiteX39" fmla="*/ 870670 w 2340862"/>
                <a:gd name="connsiteY39" fmla="*/ 1386394 h 2337846"/>
                <a:gd name="connsiteX40" fmla="*/ 845132 w 2340862"/>
                <a:gd name="connsiteY40" fmla="*/ 1351221 h 2337846"/>
                <a:gd name="connsiteX41" fmla="*/ 812418 w 2340862"/>
                <a:gd name="connsiteY41" fmla="*/ 1298354 h 2337846"/>
                <a:gd name="connsiteX42" fmla="*/ 753979 w 2340862"/>
                <a:gd name="connsiteY42" fmla="*/ 1092099 h 2337846"/>
                <a:gd name="connsiteX43" fmla="*/ 661164 w 2340862"/>
                <a:gd name="connsiteY43" fmla="*/ 992408 h 2337846"/>
                <a:gd name="connsiteX44" fmla="*/ 625193 w 2340862"/>
                <a:gd name="connsiteY44" fmla="*/ 833491 h 2337846"/>
                <a:gd name="connsiteX45" fmla="*/ 668039 w 2340862"/>
                <a:gd name="connsiteY45" fmla="*/ 768965 h 2337846"/>
                <a:gd name="connsiteX46" fmla="*/ 643976 w 2340862"/>
                <a:gd name="connsiteY46" fmla="*/ 603960 h 2337846"/>
                <a:gd name="connsiteX47" fmla="*/ 685227 w 2340862"/>
                <a:gd name="connsiteY47" fmla="*/ 339266 h 2337846"/>
                <a:gd name="connsiteX48" fmla="*/ 795230 w 2340862"/>
                <a:gd name="connsiteY48" fmla="*/ 174261 h 2337846"/>
                <a:gd name="connsiteX49" fmla="*/ 798667 w 2340862"/>
                <a:gd name="connsiteY49" fmla="*/ 212075 h 2337846"/>
                <a:gd name="connsiteX50" fmla="*/ 949921 w 2340862"/>
                <a:gd name="connsiteY50" fmla="*/ 105509 h 2337846"/>
                <a:gd name="connsiteX51" fmla="*/ 953359 w 2340862"/>
                <a:gd name="connsiteY51" fmla="*/ 143323 h 2337846"/>
                <a:gd name="connsiteX52" fmla="*/ 1246360 w 2340862"/>
                <a:gd name="connsiteY52" fmla="*/ 0 h 2337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2340862" h="2337846">
                  <a:moveTo>
                    <a:pt x="1246360" y="0"/>
                  </a:moveTo>
                  <a:cubicBezTo>
                    <a:pt x="1260182" y="32854"/>
                    <a:pt x="1242153" y="87820"/>
                    <a:pt x="1207741" y="126135"/>
                  </a:cubicBezTo>
                  <a:cubicBezTo>
                    <a:pt x="1259055" y="100157"/>
                    <a:pt x="1309383" y="78725"/>
                    <a:pt x="1389933" y="60821"/>
                  </a:cubicBezTo>
                  <a:cubicBezTo>
                    <a:pt x="1391903" y="92923"/>
                    <a:pt x="1346391" y="125562"/>
                    <a:pt x="1362433" y="133010"/>
                  </a:cubicBezTo>
                  <a:cubicBezTo>
                    <a:pt x="1378475" y="140458"/>
                    <a:pt x="1472436" y="98634"/>
                    <a:pt x="1486186" y="105509"/>
                  </a:cubicBezTo>
                  <a:cubicBezTo>
                    <a:pt x="1499936" y="112384"/>
                    <a:pt x="1432903" y="158792"/>
                    <a:pt x="1444935" y="174261"/>
                  </a:cubicBezTo>
                  <a:cubicBezTo>
                    <a:pt x="1497448" y="184968"/>
                    <a:pt x="1557426" y="218502"/>
                    <a:pt x="1594094" y="262618"/>
                  </a:cubicBezTo>
                  <a:cubicBezTo>
                    <a:pt x="1630762" y="306734"/>
                    <a:pt x="1650842" y="350554"/>
                    <a:pt x="1664941" y="438956"/>
                  </a:cubicBezTo>
                  <a:cubicBezTo>
                    <a:pt x="1679040" y="527358"/>
                    <a:pt x="1705619" y="713391"/>
                    <a:pt x="1678691" y="793028"/>
                  </a:cubicBezTo>
                  <a:cubicBezTo>
                    <a:pt x="1706764" y="827977"/>
                    <a:pt x="1709630" y="838862"/>
                    <a:pt x="1709630" y="875530"/>
                  </a:cubicBezTo>
                  <a:cubicBezTo>
                    <a:pt x="1709630" y="912198"/>
                    <a:pt x="1696142" y="976014"/>
                    <a:pt x="1678691" y="1013034"/>
                  </a:cubicBezTo>
                  <a:cubicBezTo>
                    <a:pt x="1661240" y="1050054"/>
                    <a:pt x="1624979" y="1054107"/>
                    <a:pt x="1604926" y="1097650"/>
                  </a:cubicBezTo>
                  <a:cubicBezTo>
                    <a:pt x="1584872" y="1181674"/>
                    <a:pt x="1564535" y="1218054"/>
                    <a:pt x="1541707" y="1293341"/>
                  </a:cubicBezTo>
                  <a:cubicBezTo>
                    <a:pt x="1529102" y="1320268"/>
                    <a:pt x="1504884" y="1354282"/>
                    <a:pt x="1472420" y="1385548"/>
                  </a:cubicBezTo>
                  <a:lnTo>
                    <a:pt x="1471364" y="1386394"/>
                  </a:lnTo>
                  <a:lnTo>
                    <a:pt x="1485438" y="1386394"/>
                  </a:lnTo>
                  <a:lnTo>
                    <a:pt x="1480078" y="1395490"/>
                  </a:lnTo>
                  <a:cubicBezTo>
                    <a:pt x="1471759" y="1407938"/>
                    <a:pt x="1467929" y="1410332"/>
                    <a:pt x="1466971" y="1428525"/>
                  </a:cubicBezTo>
                  <a:cubicBezTo>
                    <a:pt x="1465694" y="1452783"/>
                    <a:pt x="1473993" y="1505769"/>
                    <a:pt x="1482292" y="1524281"/>
                  </a:cubicBezTo>
                  <a:cubicBezTo>
                    <a:pt x="1490591" y="1542794"/>
                    <a:pt x="1505911" y="1526198"/>
                    <a:pt x="1516764" y="1539603"/>
                  </a:cubicBezTo>
                  <a:cubicBezTo>
                    <a:pt x="1527616" y="1553009"/>
                    <a:pt x="1508463" y="1572798"/>
                    <a:pt x="1555065" y="1593225"/>
                  </a:cubicBezTo>
                  <a:cubicBezTo>
                    <a:pt x="1601666" y="1613652"/>
                    <a:pt x="1719126" y="1641103"/>
                    <a:pt x="1796369" y="1662168"/>
                  </a:cubicBezTo>
                  <a:cubicBezTo>
                    <a:pt x="1873612" y="1683235"/>
                    <a:pt x="1959792" y="1703024"/>
                    <a:pt x="2018522" y="1719622"/>
                  </a:cubicBezTo>
                  <a:cubicBezTo>
                    <a:pt x="2077252" y="1736219"/>
                    <a:pt x="2108531" y="1747709"/>
                    <a:pt x="2148749" y="1761754"/>
                  </a:cubicBezTo>
                  <a:cubicBezTo>
                    <a:pt x="2188967" y="1775798"/>
                    <a:pt x="2235567" y="1771967"/>
                    <a:pt x="2259825" y="1803886"/>
                  </a:cubicBezTo>
                  <a:cubicBezTo>
                    <a:pt x="2284083" y="1835805"/>
                    <a:pt x="2284083" y="1895811"/>
                    <a:pt x="2294297" y="1953264"/>
                  </a:cubicBezTo>
                  <a:cubicBezTo>
                    <a:pt x="2304510" y="2010718"/>
                    <a:pt x="2313448" y="2086683"/>
                    <a:pt x="2321108" y="2148605"/>
                  </a:cubicBezTo>
                  <a:cubicBezTo>
                    <a:pt x="2328769" y="2210527"/>
                    <a:pt x="2337705" y="2295430"/>
                    <a:pt x="2340259" y="2324795"/>
                  </a:cubicBezTo>
                  <a:cubicBezTo>
                    <a:pt x="2342813" y="2354160"/>
                    <a:pt x="2336430" y="2324795"/>
                    <a:pt x="2336430" y="2324795"/>
                  </a:cubicBezTo>
                  <a:lnTo>
                    <a:pt x="1195027" y="2328624"/>
                  </a:lnTo>
                  <a:cubicBezTo>
                    <a:pt x="924359" y="2335646"/>
                    <a:pt x="597513" y="2326709"/>
                    <a:pt x="0" y="2324795"/>
                  </a:cubicBezTo>
                  <a:cubicBezTo>
                    <a:pt x="1915" y="2282663"/>
                    <a:pt x="40218" y="2025401"/>
                    <a:pt x="57453" y="1937944"/>
                  </a:cubicBezTo>
                  <a:cubicBezTo>
                    <a:pt x="74689" y="1850487"/>
                    <a:pt x="77242" y="1831975"/>
                    <a:pt x="103415" y="1800056"/>
                  </a:cubicBezTo>
                  <a:cubicBezTo>
                    <a:pt x="129589" y="1768137"/>
                    <a:pt x="93202" y="1784736"/>
                    <a:pt x="214492" y="1746433"/>
                  </a:cubicBezTo>
                  <a:cubicBezTo>
                    <a:pt x="335781" y="1708131"/>
                    <a:pt x="820304" y="1577904"/>
                    <a:pt x="831157" y="1570243"/>
                  </a:cubicBezTo>
                  <a:cubicBezTo>
                    <a:pt x="842010" y="1562583"/>
                    <a:pt x="846478" y="1531304"/>
                    <a:pt x="854139" y="1516622"/>
                  </a:cubicBezTo>
                  <a:cubicBezTo>
                    <a:pt x="861799" y="1501939"/>
                    <a:pt x="875204" y="1505768"/>
                    <a:pt x="877119" y="1482148"/>
                  </a:cubicBezTo>
                  <a:cubicBezTo>
                    <a:pt x="878076" y="1470339"/>
                    <a:pt x="878236" y="1451826"/>
                    <a:pt x="876639" y="1432116"/>
                  </a:cubicBezTo>
                  <a:lnTo>
                    <a:pt x="867840" y="1386394"/>
                  </a:lnTo>
                  <a:lnTo>
                    <a:pt x="870670" y="1386394"/>
                  </a:lnTo>
                  <a:lnTo>
                    <a:pt x="845132" y="1351221"/>
                  </a:lnTo>
                  <a:cubicBezTo>
                    <a:pt x="833213" y="1332821"/>
                    <a:pt x="822447" y="1314706"/>
                    <a:pt x="812418" y="1298354"/>
                  </a:cubicBezTo>
                  <a:cubicBezTo>
                    <a:pt x="772304" y="1232947"/>
                    <a:pt x="760411" y="1175431"/>
                    <a:pt x="753979" y="1092099"/>
                  </a:cubicBezTo>
                  <a:cubicBezTo>
                    <a:pt x="737302" y="1069817"/>
                    <a:pt x="682628" y="1035509"/>
                    <a:pt x="661164" y="992408"/>
                  </a:cubicBezTo>
                  <a:cubicBezTo>
                    <a:pt x="639700" y="949307"/>
                    <a:pt x="624047" y="870731"/>
                    <a:pt x="625193" y="833491"/>
                  </a:cubicBezTo>
                  <a:cubicBezTo>
                    <a:pt x="626339" y="796250"/>
                    <a:pt x="650224" y="779439"/>
                    <a:pt x="668039" y="768965"/>
                  </a:cubicBezTo>
                  <a:cubicBezTo>
                    <a:pt x="669185" y="732297"/>
                    <a:pt x="641111" y="675576"/>
                    <a:pt x="643976" y="603960"/>
                  </a:cubicBezTo>
                  <a:cubicBezTo>
                    <a:pt x="646841" y="532344"/>
                    <a:pt x="660018" y="410883"/>
                    <a:pt x="685227" y="339266"/>
                  </a:cubicBezTo>
                  <a:cubicBezTo>
                    <a:pt x="710436" y="267649"/>
                    <a:pt x="776323" y="195459"/>
                    <a:pt x="795230" y="174261"/>
                  </a:cubicBezTo>
                  <a:cubicBezTo>
                    <a:pt x="814137" y="153062"/>
                    <a:pt x="772885" y="223534"/>
                    <a:pt x="798667" y="212075"/>
                  </a:cubicBezTo>
                  <a:cubicBezTo>
                    <a:pt x="824449" y="200616"/>
                    <a:pt x="924139" y="116968"/>
                    <a:pt x="949921" y="105509"/>
                  </a:cubicBezTo>
                  <a:cubicBezTo>
                    <a:pt x="975703" y="94050"/>
                    <a:pt x="949196" y="127570"/>
                    <a:pt x="953359" y="143323"/>
                  </a:cubicBezTo>
                  <a:cubicBezTo>
                    <a:pt x="1076584" y="47156"/>
                    <a:pt x="1203963" y="2865"/>
                    <a:pt x="124636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8334301" y="5073670"/>
              <a:ext cx="377558" cy="551892"/>
              <a:chOff x="8334300" y="5005568"/>
              <a:chExt cx="435951" cy="637247"/>
            </a:xfrm>
          </p:grpSpPr>
          <p:sp>
            <p:nvSpPr>
              <p:cNvPr id="54" name="Freeform 53"/>
              <p:cNvSpPr/>
              <p:nvPr/>
            </p:nvSpPr>
            <p:spPr>
              <a:xfrm>
                <a:off x="8334300" y="5025839"/>
                <a:ext cx="172407" cy="616976"/>
              </a:xfrm>
              <a:custGeom>
                <a:avLst/>
                <a:gdLst>
                  <a:gd name="connsiteX0" fmla="*/ 1212 w 152735"/>
                  <a:gd name="connsiteY0" fmla="*/ 21993 h 633872"/>
                  <a:gd name="connsiteX1" fmla="*/ 105427 w 152735"/>
                  <a:gd name="connsiteY1" fmla="*/ 112761 h 633872"/>
                  <a:gd name="connsiteX2" fmla="*/ 115512 w 152735"/>
                  <a:gd name="connsiteY2" fmla="*/ 169911 h 633872"/>
                  <a:gd name="connsiteX3" fmla="*/ 152492 w 152735"/>
                  <a:gd name="connsiteY3" fmla="*/ 206890 h 633872"/>
                  <a:gd name="connsiteX4" fmla="*/ 95342 w 152735"/>
                  <a:gd name="connsiteY4" fmla="*/ 586770 h 633872"/>
                  <a:gd name="connsiteX5" fmla="*/ 51639 w 152735"/>
                  <a:gd name="connsiteY5" fmla="*/ 566599 h 633872"/>
                  <a:gd name="connsiteX6" fmla="*/ 1212 w 152735"/>
                  <a:gd name="connsiteY6" fmla="*/ 21993 h 633872"/>
                  <a:gd name="connsiteX0" fmla="*/ 1212 w 152735"/>
                  <a:gd name="connsiteY0" fmla="*/ 21993 h 633872"/>
                  <a:gd name="connsiteX1" fmla="*/ 105427 w 152735"/>
                  <a:gd name="connsiteY1" fmla="*/ 112761 h 633872"/>
                  <a:gd name="connsiteX2" fmla="*/ 115512 w 152735"/>
                  <a:gd name="connsiteY2" fmla="*/ 169911 h 633872"/>
                  <a:gd name="connsiteX3" fmla="*/ 152492 w 152735"/>
                  <a:gd name="connsiteY3" fmla="*/ 206890 h 633872"/>
                  <a:gd name="connsiteX4" fmla="*/ 95342 w 152735"/>
                  <a:gd name="connsiteY4" fmla="*/ 586770 h 633872"/>
                  <a:gd name="connsiteX5" fmla="*/ 51639 w 152735"/>
                  <a:gd name="connsiteY5" fmla="*/ 566599 h 633872"/>
                  <a:gd name="connsiteX6" fmla="*/ 1212 w 152735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08789 w 152492"/>
                  <a:gd name="connsiteY2" fmla="*/ 179996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08789 w 152492"/>
                  <a:gd name="connsiteY2" fmla="*/ 179996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0 h 611879"/>
                  <a:gd name="connsiteX1" fmla="*/ 105427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957 w 152237"/>
                  <a:gd name="connsiteY0" fmla="*/ 0 h 616976"/>
                  <a:gd name="connsiteX1" fmla="*/ 95087 w 152237"/>
                  <a:gd name="connsiteY1" fmla="*/ 90768 h 616976"/>
                  <a:gd name="connsiteX2" fmla="*/ 108534 w 152237"/>
                  <a:gd name="connsiteY2" fmla="*/ 158003 h 616976"/>
                  <a:gd name="connsiteX3" fmla="*/ 152237 w 152237"/>
                  <a:gd name="connsiteY3" fmla="*/ 184897 h 616976"/>
                  <a:gd name="connsiteX4" fmla="*/ 95087 w 152237"/>
                  <a:gd name="connsiteY4" fmla="*/ 564777 h 616976"/>
                  <a:gd name="connsiteX5" fmla="*/ 64831 w 152237"/>
                  <a:gd name="connsiteY5" fmla="*/ 554691 h 616976"/>
                  <a:gd name="connsiteX6" fmla="*/ 957 w 152237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08534 w 135428"/>
                  <a:gd name="connsiteY2" fmla="*/ 158003 h 616976"/>
                  <a:gd name="connsiteX3" fmla="*/ 135428 w 135428"/>
                  <a:gd name="connsiteY3" fmla="*/ 208429 h 616976"/>
                  <a:gd name="connsiteX4" fmla="*/ 95087 w 135428"/>
                  <a:gd name="connsiteY4" fmla="*/ 564777 h 616976"/>
                  <a:gd name="connsiteX5" fmla="*/ 64831 w 135428"/>
                  <a:gd name="connsiteY5" fmla="*/ 554691 h 616976"/>
                  <a:gd name="connsiteX6" fmla="*/ 957 w 135428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08534 w 135428"/>
                  <a:gd name="connsiteY2" fmla="*/ 158003 h 616976"/>
                  <a:gd name="connsiteX3" fmla="*/ 135428 w 135428"/>
                  <a:gd name="connsiteY3" fmla="*/ 208429 h 616976"/>
                  <a:gd name="connsiteX4" fmla="*/ 95087 w 135428"/>
                  <a:gd name="connsiteY4" fmla="*/ 564777 h 616976"/>
                  <a:gd name="connsiteX5" fmla="*/ 64831 w 135428"/>
                  <a:gd name="connsiteY5" fmla="*/ 554691 h 616976"/>
                  <a:gd name="connsiteX6" fmla="*/ 957 w 135428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5428" h="616976">
                    <a:moveTo>
                      <a:pt x="957" y="0"/>
                    </a:moveTo>
                    <a:cubicBezTo>
                      <a:pt x="36815" y="65555"/>
                      <a:pt x="45781" y="66115"/>
                      <a:pt x="95087" y="90768"/>
                    </a:cubicBezTo>
                    <a:cubicBezTo>
                      <a:pt x="104052" y="145676"/>
                      <a:pt x="101810" y="183217"/>
                      <a:pt x="135428" y="208429"/>
                    </a:cubicBezTo>
                    <a:cubicBezTo>
                      <a:pt x="132066" y="277905"/>
                      <a:pt x="111896" y="504826"/>
                      <a:pt x="95087" y="564777"/>
                    </a:cubicBezTo>
                    <a:cubicBezTo>
                      <a:pt x="78278" y="624728"/>
                      <a:pt x="81080" y="647139"/>
                      <a:pt x="64831" y="554691"/>
                    </a:cubicBezTo>
                    <a:cubicBezTo>
                      <a:pt x="48582" y="462243"/>
                      <a:pt x="-8008" y="75640"/>
                      <a:pt x="95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Freeform 54"/>
              <p:cNvSpPr/>
              <p:nvPr/>
            </p:nvSpPr>
            <p:spPr>
              <a:xfrm flipH="1">
                <a:off x="8593754" y="5005568"/>
                <a:ext cx="176497" cy="608216"/>
              </a:xfrm>
              <a:custGeom>
                <a:avLst/>
                <a:gdLst>
                  <a:gd name="connsiteX0" fmla="*/ 1212 w 152735"/>
                  <a:gd name="connsiteY0" fmla="*/ 21993 h 633872"/>
                  <a:gd name="connsiteX1" fmla="*/ 105427 w 152735"/>
                  <a:gd name="connsiteY1" fmla="*/ 112761 h 633872"/>
                  <a:gd name="connsiteX2" fmla="*/ 115512 w 152735"/>
                  <a:gd name="connsiteY2" fmla="*/ 169911 h 633872"/>
                  <a:gd name="connsiteX3" fmla="*/ 152492 w 152735"/>
                  <a:gd name="connsiteY3" fmla="*/ 206890 h 633872"/>
                  <a:gd name="connsiteX4" fmla="*/ 95342 w 152735"/>
                  <a:gd name="connsiteY4" fmla="*/ 586770 h 633872"/>
                  <a:gd name="connsiteX5" fmla="*/ 51639 w 152735"/>
                  <a:gd name="connsiteY5" fmla="*/ 566599 h 633872"/>
                  <a:gd name="connsiteX6" fmla="*/ 1212 w 152735"/>
                  <a:gd name="connsiteY6" fmla="*/ 21993 h 633872"/>
                  <a:gd name="connsiteX0" fmla="*/ 1212 w 152735"/>
                  <a:gd name="connsiteY0" fmla="*/ 21993 h 633872"/>
                  <a:gd name="connsiteX1" fmla="*/ 105427 w 152735"/>
                  <a:gd name="connsiteY1" fmla="*/ 112761 h 633872"/>
                  <a:gd name="connsiteX2" fmla="*/ 115512 w 152735"/>
                  <a:gd name="connsiteY2" fmla="*/ 169911 h 633872"/>
                  <a:gd name="connsiteX3" fmla="*/ 152492 w 152735"/>
                  <a:gd name="connsiteY3" fmla="*/ 206890 h 633872"/>
                  <a:gd name="connsiteX4" fmla="*/ 95342 w 152735"/>
                  <a:gd name="connsiteY4" fmla="*/ 586770 h 633872"/>
                  <a:gd name="connsiteX5" fmla="*/ 51639 w 152735"/>
                  <a:gd name="connsiteY5" fmla="*/ 566599 h 633872"/>
                  <a:gd name="connsiteX6" fmla="*/ 1212 w 152735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08789 w 152492"/>
                  <a:gd name="connsiteY2" fmla="*/ 179996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08789 w 152492"/>
                  <a:gd name="connsiteY2" fmla="*/ 179996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0 h 611879"/>
                  <a:gd name="connsiteX1" fmla="*/ 105427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957 w 152237"/>
                  <a:gd name="connsiteY0" fmla="*/ 0 h 616976"/>
                  <a:gd name="connsiteX1" fmla="*/ 95087 w 152237"/>
                  <a:gd name="connsiteY1" fmla="*/ 90768 h 616976"/>
                  <a:gd name="connsiteX2" fmla="*/ 108534 w 152237"/>
                  <a:gd name="connsiteY2" fmla="*/ 158003 h 616976"/>
                  <a:gd name="connsiteX3" fmla="*/ 152237 w 152237"/>
                  <a:gd name="connsiteY3" fmla="*/ 184897 h 616976"/>
                  <a:gd name="connsiteX4" fmla="*/ 95087 w 152237"/>
                  <a:gd name="connsiteY4" fmla="*/ 564777 h 616976"/>
                  <a:gd name="connsiteX5" fmla="*/ 64831 w 152237"/>
                  <a:gd name="connsiteY5" fmla="*/ 554691 h 616976"/>
                  <a:gd name="connsiteX6" fmla="*/ 957 w 152237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08534 w 135428"/>
                  <a:gd name="connsiteY2" fmla="*/ 158003 h 616976"/>
                  <a:gd name="connsiteX3" fmla="*/ 135428 w 135428"/>
                  <a:gd name="connsiteY3" fmla="*/ 208429 h 616976"/>
                  <a:gd name="connsiteX4" fmla="*/ 95087 w 135428"/>
                  <a:gd name="connsiteY4" fmla="*/ 564777 h 616976"/>
                  <a:gd name="connsiteX5" fmla="*/ 64831 w 135428"/>
                  <a:gd name="connsiteY5" fmla="*/ 554691 h 616976"/>
                  <a:gd name="connsiteX6" fmla="*/ 957 w 135428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08534 w 135428"/>
                  <a:gd name="connsiteY2" fmla="*/ 158003 h 616976"/>
                  <a:gd name="connsiteX3" fmla="*/ 135428 w 135428"/>
                  <a:gd name="connsiteY3" fmla="*/ 208429 h 616976"/>
                  <a:gd name="connsiteX4" fmla="*/ 95087 w 135428"/>
                  <a:gd name="connsiteY4" fmla="*/ 564777 h 616976"/>
                  <a:gd name="connsiteX5" fmla="*/ 64831 w 135428"/>
                  <a:gd name="connsiteY5" fmla="*/ 554691 h 616976"/>
                  <a:gd name="connsiteX6" fmla="*/ 957 w 135428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957 w 135428"/>
                  <a:gd name="connsiteY0" fmla="*/ 0 h 616976"/>
                  <a:gd name="connsiteX1" fmla="*/ 85052 w 135428"/>
                  <a:gd name="connsiteY1" fmla="*/ 94129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680 w 165258"/>
                  <a:gd name="connsiteY0" fmla="*/ 0 h 631958"/>
                  <a:gd name="connsiteX1" fmla="*/ 114882 w 165258"/>
                  <a:gd name="connsiteY1" fmla="*/ 107576 h 631958"/>
                  <a:gd name="connsiteX2" fmla="*/ 165258 w 165258"/>
                  <a:gd name="connsiteY2" fmla="*/ 221876 h 631958"/>
                  <a:gd name="connsiteX3" fmla="*/ 124917 w 165258"/>
                  <a:gd name="connsiteY3" fmla="*/ 578224 h 631958"/>
                  <a:gd name="connsiteX4" fmla="*/ 94661 w 165258"/>
                  <a:gd name="connsiteY4" fmla="*/ 568138 h 631958"/>
                  <a:gd name="connsiteX5" fmla="*/ 680 w 165258"/>
                  <a:gd name="connsiteY5" fmla="*/ 0 h 631958"/>
                  <a:gd name="connsiteX0" fmla="*/ 1069 w 165647"/>
                  <a:gd name="connsiteY0" fmla="*/ 0 h 641425"/>
                  <a:gd name="connsiteX1" fmla="*/ 115271 w 165647"/>
                  <a:gd name="connsiteY1" fmla="*/ 107576 h 641425"/>
                  <a:gd name="connsiteX2" fmla="*/ 165647 w 165647"/>
                  <a:gd name="connsiteY2" fmla="*/ 221876 h 641425"/>
                  <a:gd name="connsiteX3" fmla="*/ 125306 w 165647"/>
                  <a:gd name="connsiteY3" fmla="*/ 578224 h 641425"/>
                  <a:gd name="connsiteX4" fmla="*/ 95050 w 165647"/>
                  <a:gd name="connsiteY4" fmla="*/ 568138 h 641425"/>
                  <a:gd name="connsiteX5" fmla="*/ 1069 w 165647"/>
                  <a:gd name="connsiteY5" fmla="*/ 0 h 641425"/>
                  <a:gd name="connsiteX0" fmla="*/ 1069 w 165647"/>
                  <a:gd name="connsiteY0" fmla="*/ 0 h 641425"/>
                  <a:gd name="connsiteX1" fmla="*/ 115271 w 165647"/>
                  <a:gd name="connsiteY1" fmla="*/ 107576 h 641425"/>
                  <a:gd name="connsiteX2" fmla="*/ 165647 w 165647"/>
                  <a:gd name="connsiteY2" fmla="*/ 221876 h 641425"/>
                  <a:gd name="connsiteX3" fmla="*/ 125306 w 165647"/>
                  <a:gd name="connsiteY3" fmla="*/ 578224 h 641425"/>
                  <a:gd name="connsiteX4" fmla="*/ 95050 w 165647"/>
                  <a:gd name="connsiteY4" fmla="*/ 568138 h 641425"/>
                  <a:gd name="connsiteX5" fmla="*/ 1069 w 165647"/>
                  <a:gd name="connsiteY5" fmla="*/ 0 h 641425"/>
                  <a:gd name="connsiteX0" fmla="*/ 1069 w 165647"/>
                  <a:gd name="connsiteY0" fmla="*/ 0 h 641425"/>
                  <a:gd name="connsiteX1" fmla="*/ 115271 w 165647"/>
                  <a:gd name="connsiteY1" fmla="*/ 107576 h 641425"/>
                  <a:gd name="connsiteX2" fmla="*/ 165647 w 165647"/>
                  <a:gd name="connsiteY2" fmla="*/ 221876 h 641425"/>
                  <a:gd name="connsiteX3" fmla="*/ 125306 w 165647"/>
                  <a:gd name="connsiteY3" fmla="*/ 578224 h 641425"/>
                  <a:gd name="connsiteX4" fmla="*/ 95050 w 165647"/>
                  <a:gd name="connsiteY4" fmla="*/ 568138 h 641425"/>
                  <a:gd name="connsiteX5" fmla="*/ 1069 w 165647"/>
                  <a:gd name="connsiteY5" fmla="*/ 0 h 641425"/>
                  <a:gd name="connsiteX0" fmla="*/ 1069 w 166511"/>
                  <a:gd name="connsiteY0" fmla="*/ 0 h 630644"/>
                  <a:gd name="connsiteX1" fmla="*/ 115271 w 166511"/>
                  <a:gd name="connsiteY1" fmla="*/ 107576 h 630644"/>
                  <a:gd name="connsiteX2" fmla="*/ 165647 w 166511"/>
                  <a:gd name="connsiteY2" fmla="*/ 221876 h 630644"/>
                  <a:gd name="connsiteX3" fmla="*/ 143686 w 166511"/>
                  <a:gd name="connsiteY3" fmla="*/ 416005 h 630644"/>
                  <a:gd name="connsiteX4" fmla="*/ 125306 w 166511"/>
                  <a:gd name="connsiteY4" fmla="*/ 578224 h 630644"/>
                  <a:gd name="connsiteX5" fmla="*/ 95050 w 166511"/>
                  <a:gd name="connsiteY5" fmla="*/ 568138 h 630644"/>
                  <a:gd name="connsiteX6" fmla="*/ 1069 w 166511"/>
                  <a:gd name="connsiteY6" fmla="*/ 0 h 630644"/>
                  <a:gd name="connsiteX0" fmla="*/ 5716 w 171158"/>
                  <a:gd name="connsiteY0" fmla="*/ 0 h 601393"/>
                  <a:gd name="connsiteX1" fmla="*/ 119918 w 171158"/>
                  <a:gd name="connsiteY1" fmla="*/ 107576 h 601393"/>
                  <a:gd name="connsiteX2" fmla="*/ 170294 w 171158"/>
                  <a:gd name="connsiteY2" fmla="*/ 221876 h 601393"/>
                  <a:gd name="connsiteX3" fmla="*/ 148333 w 171158"/>
                  <a:gd name="connsiteY3" fmla="*/ 416005 h 601393"/>
                  <a:gd name="connsiteX4" fmla="*/ 129953 w 171158"/>
                  <a:gd name="connsiteY4" fmla="*/ 578224 h 601393"/>
                  <a:gd name="connsiteX5" fmla="*/ 99697 w 171158"/>
                  <a:gd name="connsiteY5" fmla="*/ 568138 h 601393"/>
                  <a:gd name="connsiteX6" fmla="*/ 22713 w 171158"/>
                  <a:gd name="connsiteY6" fmla="*/ 276115 h 601393"/>
                  <a:gd name="connsiteX7" fmla="*/ 5716 w 171158"/>
                  <a:gd name="connsiteY7" fmla="*/ 0 h 601393"/>
                  <a:gd name="connsiteX0" fmla="*/ 4248 w 179875"/>
                  <a:gd name="connsiteY0" fmla="*/ 0 h 608216"/>
                  <a:gd name="connsiteX1" fmla="*/ 128635 w 179875"/>
                  <a:gd name="connsiteY1" fmla="*/ 114399 h 608216"/>
                  <a:gd name="connsiteX2" fmla="*/ 179011 w 179875"/>
                  <a:gd name="connsiteY2" fmla="*/ 228699 h 608216"/>
                  <a:gd name="connsiteX3" fmla="*/ 157050 w 179875"/>
                  <a:gd name="connsiteY3" fmla="*/ 422828 h 608216"/>
                  <a:gd name="connsiteX4" fmla="*/ 138670 w 179875"/>
                  <a:gd name="connsiteY4" fmla="*/ 585047 h 608216"/>
                  <a:gd name="connsiteX5" fmla="*/ 108414 w 179875"/>
                  <a:gd name="connsiteY5" fmla="*/ 574961 h 608216"/>
                  <a:gd name="connsiteX6" fmla="*/ 31430 w 179875"/>
                  <a:gd name="connsiteY6" fmla="*/ 282938 h 608216"/>
                  <a:gd name="connsiteX7" fmla="*/ 4248 w 179875"/>
                  <a:gd name="connsiteY7" fmla="*/ 0 h 608216"/>
                  <a:gd name="connsiteX0" fmla="*/ 0 w 175627"/>
                  <a:gd name="connsiteY0" fmla="*/ 0 h 608216"/>
                  <a:gd name="connsiteX1" fmla="*/ 124387 w 175627"/>
                  <a:gd name="connsiteY1" fmla="*/ 114399 h 608216"/>
                  <a:gd name="connsiteX2" fmla="*/ 174763 w 175627"/>
                  <a:gd name="connsiteY2" fmla="*/ 228699 h 608216"/>
                  <a:gd name="connsiteX3" fmla="*/ 152802 w 175627"/>
                  <a:gd name="connsiteY3" fmla="*/ 422828 h 608216"/>
                  <a:gd name="connsiteX4" fmla="*/ 134422 w 175627"/>
                  <a:gd name="connsiteY4" fmla="*/ 585047 h 608216"/>
                  <a:gd name="connsiteX5" fmla="*/ 104166 w 175627"/>
                  <a:gd name="connsiteY5" fmla="*/ 574961 h 608216"/>
                  <a:gd name="connsiteX6" fmla="*/ 27182 w 175627"/>
                  <a:gd name="connsiteY6" fmla="*/ 282938 h 608216"/>
                  <a:gd name="connsiteX7" fmla="*/ 0 w 175627"/>
                  <a:gd name="connsiteY7" fmla="*/ 0 h 608216"/>
                  <a:gd name="connsiteX0" fmla="*/ 0 w 175627"/>
                  <a:gd name="connsiteY0" fmla="*/ 0 h 608216"/>
                  <a:gd name="connsiteX1" fmla="*/ 124387 w 175627"/>
                  <a:gd name="connsiteY1" fmla="*/ 114399 h 608216"/>
                  <a:gd name="connsiteX2" fmla="*/ 129035 w 175627"/>
                  <a:gd name="connsiteY2" fmla="*/ 173757 h 608216"/>
                  <a:gd name="connsiteX3" fmla="*/ 174763 w 175627"/>
                  <a:gd name="connsiteY3" fmla="*/ 228699 h 608216"/>
                  <a:gd name="connsiteX4" fmla="*/ 152802 w 175627"/>
                  <a:gd name="connsiteY4" fmla="*/ 422828 h 608216"/>
                  <a:gd name="connsiteX5" fmla="*/ 134422 w 175627"/>
                  <a:gd name="connsiteY5" fmla="*/ 585047 h 608216"/>
                  <a:gd name="connsiteX6" fmla="*/ 104166 w 175627"/>
                  <a:gd name="connsiteY6" fmla="*/ 574961 h 608216"/>
                  <a:gd name="connsiteX7" fmla="*/ 27182 w 175627"/>
                  <a:gd name="connsiteY7" fmla="*/ 282938 h 608216"/>
                  <a:gd name="connsiteX8" fmla="*/ 0 w 175627"/>
                  <a:gd name="connsiteY8" fmla="*/ 0 h 608216"/>
                  <a:gd name="connsiteX0" fmla="*/ 0 w 175627"/>
                  <a:gd name="connsiteY0" fmla="*/ 0 h 608216"/>
                  <a:gd name="connsiteX1" fmla="*/ 124387 w 175627"/>
                  <a:gd name="connsiteY1" fmla="*/ 114399 h 608216"/>
                  <a:gd name="connsiteX2" fmla="*/ 129035 w 175627"/>
                  <a:gd name="connsiteY2" fmla="*/ 173757 h 608216"/>
                  <a:gd name="connsiteX3" fmla="*/ 174763 w 175627"/>
                  <a:gd name="connsiteY3" fmla="*/ 228699 h 608216"/>
                  <a:gd name="connsiteX4" fmla="*/ 152802 w 175627"/>
                  <a:gd name="connsiteY4" fmla="*/ 422828 h 608216"/>
                  <a:gd name="connsiteX5" fmla="*/ 134422 w 175627"/>
                  <a:gd name="connsiteY5" fmla="*/ 585047 h 608216"/>
                  <a:gd name="connsiteX6" fmla="*/ 104166 w 175627"/>
                  <a:gd name="connsiteY6" fmla="*/ 574961 h 608216"/>
                  <a:gd name="connsiteX7" fmla="*/ 27182 w 175627"/>
                  <a:gd name="connsiteY7" fmla="*/ 282938 h 608216"/>
                  <a:gd name="connsiteX8" fmla="*/ 0 w 175627"/>
                  <a:gd name="connsiteY8" fmla="*/ 0 h 608216"/>
                  <a:gd name="connsiteX0" fmla="*/ 0 w 175627"/>
                  <a:gd name="connsiteY0" fmla="*/ 0 h 608216"/>
                  <a:gd name="connsiteX1" fmla="*/ 124387 w 175627"/>
                  <a:gd name="connsiteY1" fmla="*/ 114399 h 608216"/>
                  <a:gd name="connsiteX2" fmla="*/ 129035 w 175627"/>
                  <a:gd name="connsiteY2" fmla="*/ 173757 h 608216"/>
                  <a:gd name="connsiteX3" fmla="*/ 174763 w 175627"/>
                  <a:gd name="connsiteY3" fmla="*/ 228699 h 608216"/>
                  <a:gd name="connsiteX4" fmla="*/ 152802 w 175627"/>
                  <a:gd name="connsiteY4" fmla="*/ 422828 h 608216"/>
                  <a:gd name="connsiteX5" fmla="*/ 134422 w 175627"/>
                  <a:gd name="connsiteY5" fmla="*/ 585047 h 608216"/>
                  <a:gd name="connsiteX6" fmla="*/ 104166 w 175627"/>
                  <a:gd name="connsiteY6" fmla="*/ 574961 h 608216"/>
                  <a:gd name="connsiteX7" fmla="*/ 27182 w 175627"/>
                  <a:gd name="connsiteY7" fmla="*/ 282938 h 608216"/>
                  <a:gd name="connsiteX8" fmla="*/ 0 w 175627"/>
                  <a:gd name="connsiteY8" fmla="*/ 0 h 608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5627" h="608216">
                    <a:moveTo>
                      <a:pt x="0" y="0"/>
                    </a:moveTo>
                    <a:cubicBezTo>
                      <a:pt x="35858" y="65555"/>
                      <a:pt x="98847" y="86334"/>
                      <a:pt x="124387" y="114399"/>
                    </a:cubicBezTo>
                    <a:cubicBezTo>
                      <a:pt x="120428" y="142221"/>
                      <a:pt x="120639" y="154707"/>
                      <a:pt x="129035" y="173757"/>
                    </a:cubicBezTo>
                    <a:cubicBezTo>
                      <a:pt x="137431" y="192807"/>
                      <a:pt x="152129" y="206522"/>
                      <a:pt x="174763" y="228699"/>
                    </a:cubicBezTo>
                    <a:cubicBezTo>
                      <a:pt x="180065" y="280673"/>
                      <a:pt x="159526" y="363437"/>
                      <a:pt x="152802" y="422828"/>
                    </a:cubicBezTo>
                    <a:cubicBezTo>
                      <a:pt x="146079" y="482219"/>
                      <a:pt x="143094" y="560260"/>
                      <a:pt x="134422" y="585047"/>
                    </a:cubicBezTo>
                    <a:cubicBezTo>
                      <a:pt x="125750" y="609834"/>
                      <a:pt x="122039" y="625312"/>
                      <a:pt x="104166" y="574961"/>
                    </a:cubicBezTo>
                    <a:cubicBezTo>
                      <a:pt x="86293" y="524610"/>
                      <a:pt x="42845" y="377628"/>
                      <a:pt x="27182" y="282938"/>
                    </a:cubicBezTo>
                    <a:cubicBezTo>
                      <a:pt x="11519" y="188248"/>
                      <a:pt x="9262" y="68464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3314023" y="4630838"/>
            <a:ext cx="1800902" cy="1865212"/>
            <a:chOff x="2894923" y="4020058"/>
            <a:chExt cx="1548157" cy="1605504"/>
          </a:xfrm>
        </p:grpSpPr>
        <p:sp>
          <p:nvSpPr>
            <p:cNvPr id="57" name="Freeform 56"/>
            <p:cNvSpPr/>
            <p:nvPr/>
          </p:nvSpPr>
          <p:spPr>
            <a:xfrm>
              <a:off x="2894923" y="4020058"/>
              <a:ext cx="1548157" cy="1546161"/>
            </a:xfrm>
            <a:custGeom>
              <a:avLst/>
              <a:gdLst>
                <a:gd name="connsiteX0" fmla="*/ 1246360 w 2340862"/>
                <a:gd name="connsiteY0" fmla="*/ 0 h 2337846"/>
                <a:gd name="connsiteX1" fmla="*/ 1207741 w 2340862"/>
                <a:gd name="connsiteY1" fmla="*/ 126135 h 2337846"/>
                <a:gd name="connsiteX2" fmla="*/ 1389933 w 2340862"/>
                <a:gd name="connsiteY2" fmla="*/ 60821 h 2337846"/>
                <a:gd name="connsiteX3" fmla="*/ 1362433 w 2340862"/>
                <a:gd name="connsiteY3" fmla="*/ 133010 h 2337846"/>
                <a:gd name="connsiteX4" fmla="*/ 1486186 w 2340862"/>
                <a:gd name="connsiteY4" fmla="*/ 105509 h 2337846"/>
                <a:gd name="connsiteX5" fmla="*/ 1444935 w 2340862"/>
                <a:gd name="connsiteY5" fmla="*/ 174261 h 2337846"/>
                <a:gd name="connsiteX6" fmla="*/ 1594094 w 2340862"/>
                <a:gd name="connsiteY6" fmla="*/ 262618 h 2337846"/>
                <a:gd name="connsiteX7" fmla="*/ 1664941 w 2340862"/>
                <a:gd name="connsiteY7" fmla="*/ 438956 h 2337846"/>
                <a:gd name="connsiteX8" fmla="*/ 1678691 w 2340862"/>
                <a:gd name="connsiteY8" fmla="*/ 793028 h 2337846"/>
                <a:gd name="connsiteX9" fmla="*/ 1709630 w 2340862"/>
                <a:gd name="connsiteY9" fmla="*/ 875530 h 2337846"/>
                <a:gd name="connsiteX10" fmla="*/ 1678691 w 2340862"/>
                <a:gd name="connsiteY10" fmla="*/ 1013034 h 2337846"/>
                <a:gd name="connsiteX11" fmla="*/ 1604926 w 2340862"/>
                <a:gd name="connsiteY11" fmla="*/ 1097650 h 2337846"/>
                <a:gd name="connsiteX12" fmla="*/ 1541707 w 2340862"/>
                <a:gd name="connsiteY12" fmla="*/ 1293341 h 2337846"/>
                <a:gd name="connsiteX13" fmla="*/ 1472420 w 2340862"/>
                <a:gd name="connsiteY13" fmla="*/ 1385548 h 2337846"/>
                <a:gd name="connsiteX14" fmla="*/ 1471364 w 2340862"/>
                <a:gd name="connsiteY14" fmla="*/ 1386394 h 2337846"/>
                <a:gd name="connsiteX15" fmla="*/ 1485438 w 2340862"/>
                <a:gd name="connsiteY15" fmla="*/ 1386394 h 2337846"/>
                <a:gd name="connsiteX16" fmla="*/ 1480078 w 2340862"/>
                <a:gd name="connsiteY16" fmla="*/ 1395490 h 2337846"/>
                <a:gd name="connsiteX17" fmla="*/ 1466971 w 2340862"/>
                <a:gd name="connsiteY17" fmla="*/ 1428525 h 2337846"/>
                <a:gd name="connsiteX18" fmla="*/ 1482292 w 2340862"/>
                <a:gd name="connsiteY18" fmla="*/ 1524281 h 2337846"/>
                <a:gd name="connsiteX19" fmla="*/ 1516764 w 2340862"/>
                <a:gd name="connsiteY19" fmla="*/ 1539603 h 2337846"/>
                <a:gd name="connsiteX20" fmla="*/ 1555065 w 2340862"/>
                <a:gd name="connsiteY20" fmla="*/ 1593225 h 2337846"/>
                <a:gd name="connsiteX21" fmla="*/ 1796369 w 2340862"/>
                <a:gd name="connsiteY21" fmla="*/ 1662168 h 2337846"/>
                <a:gd name="connsiteX22" fmla="*/ 2018522 w 2340862"/>
                <a:gd name="connsiteY22" fmla="*/ 1719622 h 2337846"/>
                <a:gd name="connsiteX23" fmla="*/ 2148749 w 2340862"/>
                <a:gd name="connsiteY23" fmla="*/ 1761754 h 2337846"/>
                <a:gd name="connsiteX24" fmla="*/ 2259825 w 2340862"/>
                <a:gd name="connsiteY24" fmla="*/ 1803886 h 2337846"/>
                <a:gd name="connsiteX25" fmla="*/ 2294297 w 2340862"/>
                <a:gd name="connsiteY25" fmla="*/ 1953264 h 2337846"/>
                <a:gd name="connsiteX26" fmla="*/ 2321108 w 2340862"/>
                <a:gd name="connsiteY26" fmla="*/ 2148605 h 2337846"/>
                <a:gd name="connsiteX27" fmla="*/ 2340259 w 2340862"/>
                <a:gd name="connsiteY27" fmla="*/ 2324795 h 2337846"/>
                <a:gd name="connsiteX28" fmla="*/ 2336430 w 2340862"/>
                <a:gd name="connsiteY28" fmla="*/ 2324795 h 2337846"/>
                <a:gd name="connsiteX29" fmla="*/ 1195027 w 2340862"/>
                <a:gd name="connsiteY29" fmla="*/ 2328624 h 2337846"/>
                <a:gd name="connsiteX30" fmla="*/ 0 w 2340862"/>
                <a:gd name="connsiteY30" fmla="*/ 2324795 h 2337846"/>
                <a:gd name="connsiteX31" fmla="*/ 57453 w 2340862"/>
                <a:gd name="connsiteY31" fmla="*/ 1937944 h 2337846"/>
                <a:gd name="connsiteX32" fmla="*/ 103415 w 2340862"/>
                <a:gd name="connsiteY32" fmla="*/ 1800056 h 2337846"/>
                <a:gd name="connsiteX33" fmla="*/ 214492 w 2340862"/>
                <a:gd name="connsiteY33" fmla="*/ 1746433 h 2337846"/>
                <a:gd name="connsiteX34" fmla="*/ 831157 w 2340862"/>
                <a:gd name="connsiteY34" fmla="*/ 1570243 h 2337846"/>
                <a:gd name="connsiteX35" fmla="*/ 854139 w 2340862"/>
                <a:gd name="connsiteY35" fmla="*/ 1516622 h 2337846"/>
                <a:gd name="connsiteX36" fmla="*/ 877119 w 2340862"/>
                <a:gd name="connsiteY36" fmla="*/ 1482148 h 2337846"/>
                <a:gd name="connsiteX37" fmla="*/ 876639 w 2340862"/>
                <a:gd name="connsiteY37" fmla="*/ 1432116 h 2337846"/>
                <a:gd name="connsiteX38" fmla="*/ 867840 w 2340862"/>
                <a:gd name="connsiteY38" fmla="*/ 1386394 h 2337846"/>
                <a:gd name="connsiteX39" fmla="*/ 870670 w 2340862"/>
                <a:gd name="connsiteY39" fmla="*/ 1386394 h 2337846"/>
                <a:gd name="connsiteX40" fmla="*/ 845132 w 2340862"/>
                <a:gd name="connsiteY40" fmla="*/ 1351221 h 2337846"/>
                <a:gd name="connsiteX41" fmla="*/ 812418 w 2340862"/>
                <a:gd name="connsiteY41" fmla="*/ 1298354 h 2337846"/>
                <a:gd name="connsiteX42" fmla="*/ 753979 w 2340862"/>
                <a:gd name="connsiteY42" fmla="*/ 1092099 h 2337846"/>
                <a:gd name="connsiteX43" fmla="*/ 661164 w 2340862"/>
                <a:gd name="connsiteY43" fmla="*/ 992408 h 2337846"/>
                <a:gd name="connsiteX44" fmla="*/ 625193 w 2340862"/>
                <a:gd name="connsiteY44" fmla="*/ 833491 h 2337846"/>
                <a:gd name="connsiteX45" fmla="*/ 668039 w 2340862"/>
                <a:gd name="connsiteY45" fmla="*/ 768965 h 2337846"/>
                <a:gd name="connsiteX46" fmla="*/ 643976 w 2340862"/>
                <a:gd name="connsiteY46" fmla="*/ 603960 h 2337846"/>
                <a:gd name="connsiteX47" fmla="*/ 685227 w 2340862"/>
                <a:gd name="connsiteY47" fmla="*/ 339266 h 2337846"/>
                <a:gd name="connsiteX48" fmla="*/ 795230 w 2340862"/>
                <a:gd name="connsiteY48" fmla="*/ 174261 h 2337846"/>
                <a:gd name="connsiteX49" fmla="*/ 798667 w 2340862"/>
                <a:gd name="connsiteY49" fmla="*/ 212075 h 2337846"/>
                <a:gd name="connsiteX50" fmla="*/ 949921 w 2340862"/>
                <a:gd name="connsiteY50" fmla="*/ 105509 h 2337846"/>
                <a:gd name="connsiteX51" fmla="*/ 953359 w 2340862"/>
                <a:gd name="connsiteY51" fmla="*/ 143323 h 2337846"/>
                <a:gd name="connsiteX52" fmla="*/ 1246360 w 2340862"/>
                <a:gd name="connsiteY52" fmla="*/ 0 h 2337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2340862" h="2337846">
                  <a:moveTo>
                    <a:pt x="1246360" y="0"/>
                  </a:moveTo>
                  <a:cubicBezTo>
                    <a:pt x="1260182" y="32854"/>
                    <a:pt x="1242153" y="87820"/>
                    <a:pt x="1207741" y="126135"/>
                  </a:cubicBezTo>
                  <a:cubicBezTo>
                    <a:pt x="1259055" y="100157"/>
                    <a:pt x="1309383" y="78725"/>
                    <a:pt x="1389933" y="60821"/>
                  </a:cubicBezTo>
                  <a:cubicBezTo>
                    <a:pt x="1391903" y="92923"/>
                    <a:pt x="1346391" y="125562"/>
                    <a:pt x="1362433" y="133010"/>
                  </a:cubicBezTo>
                  <a:cubicBezTo>
                    <a:pt x="1378475" y="140458"/>
                    <a:pt x="1472436" y="98634"/>
                    <a:pt x="1486186" y="105509"/>
                  </a:cubicBezTo>
                  <a:cubicBezTo>
                    <a:pt x="1499936" y="112384"/>
                    <a:pt x="1432903" y="158792"/>
                    <a:pt x="1444935" y="174261"/>
                  </a:cubicBezTo>
                  <a:cubicBezTo>
                    <a:pt x="1497448" y="184968"/>
                    <a:pt x="1557426" y="218502"/>
                    <a:pt x="1594094" y="262618"/>
                  </a:cubicBezTo>
                  <a:cubicBezTo>
                    <a:pt x="1630762" y="306734"/>
                    <a:pt x="1650842" y="350554"/>
                    <a:pt x="1664941" y="438956"/>
                  </a:cubicBezTo>
                  <a:cubicBezTo>
                    <a:pt x="1679040" y="527358"/>
                    <a:pt x="1705619" y="713391"/>
                    <a:pt x="1678691" y="793028"/>
                  </a:cubicBezTo>
                  <a:cubicBezTo>
                    <a:pt x="1706764" y="827977"/>
                    <a:pt x="1709630" y="838862"/>
                    <a:pt x="1709630" y="875530"/>
                  </a:cubicBezTo>
                  <a:cubicBezTo>
                    <a:pt x="1709630" y="912198"/>
                    <a:pt x="1696142" y="976014"/>
                    <a:pt x="1678691" y="1013034"/>
                  </a:cubicBezTo>
                  <a:cubicBezTo>
                    <a:pt x="1661240" y="1050054"/>
                    <a:pt x="1624979" y="1054107"/>
                    <a:pt x="1604926" y="1097650"/>
                  </a:cubicBezTo>
                  <a:cubicBezTo>
                    <a:pt x="1584872" y="1181674"/>
                    <a:pt x="1564535" y="1218054"/>
                    <a:pt x="1541707" y="1293341"/>
                  </a:cubicBezTo>
                  <a:cubicBezTo>
                    <a:pt x="1529102" y="1320268"/>
                    <a:pt x="1504884" y="1354282"/>
                    <a:pt x="1472420" y="1385548"/>
                  </a:cubicBezTo>
                  <a:lnTo>
                    <a:pt x="1471364" y="1386394"/>
                  </a:lnTo>
                  <a:lnTo>
                    <a:pt x="1485438" y="1386394"/>
                  </a:lnTo>
                  <a:lnTo>
                    <a:pt x="1480078" y="1395490"/>
                  </a:lnTo>
                  <a:cubicBezTo>
                    <a:pt x="1471759" y="1407938"/>
                    <a:pt x="1467929" y="1410332"/>
                    <a:pt x="1466971" y="1428525"/>
                  </a:cubicBezTo>
                  <a:cubicBezTo>
                    <a:pt x="1465694" y="1452783"/>
                    <a:pt x="1473993" y="1505769"/>
                    <a:pt x="1482292" y="1524281"/>
                  </a:cubicBezTo>
                  <a:cubicBezTo>
                    <a:pt x="1490591" y="1542794"/>
                    <a:pt x="1505911" y="1526198"/>
                    <a:pt x="1516764" y="1539603"/>
                  </a:cubicBezTo>
                  <a:cubicBezTo>
                    <a:pt x="1527616" y="1553009"/>
                    <a:pt x="1508463" y="1572798"/>
                    <a:pt x="1555065" y="1593225"/>
                  </a:cubicBezTo>
                  <a:cubicBezTo>
                    <a:pt x="1601666" y="1613652"/>
                    <a:pt x="1719126" y="1641103"/>
                    <a:pt x="1796369" y="1662168"/>
                  </a:cubicBezTo>
                  <a:cubicBezTo>
                    <a:pt x="1873612" y="1683235"/>
                    <a:pt x="1959792" y="1703024"/>
                    <a:pt x="2018522" y="1719622"/>
                  </a:cubicBezTo>
                  <a:cubicBezTo>
                    <a:pt x="2077252" y="1736219"/>
                    <a:pt x="2108531" y="1747709"/>
                    <a:pt x="2148749" y="1761754"/>
                  </a:cubicBezTo>
                  <a:cubicBezTo>
                    <a:pt x="2188967" y="1775798"/>
                    <a:pt x="2235567" y="1771967"/>
                    <a:pt x="2259825" y="1803886"/>
                  </a:cubicBezTo>
                  <a:cubicBezTo>
                    <a:pt x="2284083" y="1835805"/>
                    <a:pt x="2284083" y="1895811"/>
                    <a:pt x="2294297" y="1953264"/>
                  </a:cubicBezTo>
                  <a:cubicBezTo>
                    <a:pt x="2304510" y="2010718"/>
                    <a:pt x="2313448" y="2086683"/>
                    <a:pt x="2321108" y="2148605"/>
                  </a:cubicBezTo>
                  <a:cubicBezTo>
                    <a:pt x="2328769" y="2210527"/>
                    <a:pt x="2337705" y="2295430"/>
                    <a:pt x="2340259" y="2324795"/>
                  </a:cubicBezTo>
                  <a:cubicBezTo>
                    <a:pt x="2342813" y="2354160"/>
                    <a:pt x="2336430" y="2324795"/>
                    <a:pt x="2336430" y="2324795"/>
                  </a:cubicBezTo>
                  <a:lnTo>
                    <a:pt x="1195027" y="2328624"/>
                  </a:lnTo>
                  <a:cubicBezTo>
                    <a:pt x="924359" y="2335646"/>
                    <a:pt x="597513" y="2326709"/>
                    <a:pt x="0" y="2324795"/>
                  </a:cubicBezTo>
                  <a:cubicBezTo>
                    <a:pt x="1915" y="2282663"/>
                    <a:pt x="40218" y="2025401"/>
                    <a:pt x="57453" y="1937944"/>
                  </a:cubicBezTo>
                  <a:cubicBezTo>
                    <a:pt x="74689" y="1850487"/>
                    <a:pt x="77242" y="1831975"/>
                    <a:pt x="103415" y="1800056"/>
                  </a:cubicBezTo>
                  <a:cubicBezTo>
                    <a:pt x="129589" y="1768137"/>
                    <a:pt x="93202" y="1784736"/>
                    <a:pt x="214492" y="1746433"/>
                  </a:cubicBezTo>
                  <a:cubicBezTo>
                    <a:pt x="335781" y="1708131"/>
                    <a:pt x="820304" y="1577904"/>
                    <a:pt x="831157" y="1570243"/>
                  </a:cubicBezTo>
                  <a:cubicBezTo>
                    <a:pt x="842010" y="1562583"/>
                    <a:pt x="846478" y="1531304"/>
                    <a:pt x="854139" y="1516622"/>
                  </a:cubicBezTo>
                  <a:cubicBezTo>
                    <a:pt x="861799" y="1501939"/>
                    <a:pt x="875204" y="1505768"/>
                    <a:pt x="877119" y="1482148"/>
                  </a:cubicBezTo>
                  <a:cubicBezTo>
                    <a:pt x="878076" y="1470339"/>
                    <a:pt x="878236" y="1451826"/>
                    <a:pt x="876639" y="1432116"/>
                  </a:cubicBezTo>
                  <a:lnTo>
                    <a:pt x="867840" y="1386394"/>
                  </a:lnTo>
                  <a:lnTo>
                    <a:pt x="870670" y="1386394"/>
                  </a:lnTo>
                  <a:lnTo>
                    <a:pt x="845132" y="1351221"/>
                  </a:lnTo>
                  <a:cubicBezTo>
                    <a:pt x="833213" y="1332821"/>
                    <a:pt x="822447" y="1314706"/>
                    <a:pt x="812418" y="1298354"/>
                  </a:cubicBezTo>
                  <a:cubicBezTo>
                    <a:pt x="772304" y="1232947"/>
                    <a:pt x="760411" y="1175431"/>
                    <a:pt x="753979" y="1092099"/>
                  </a:cubicBezTo>
                  <a:cubicBezTo>
                    <a:pt x="737302" y="1069817"/>
                    <a:pt x="682628" y="1035509"/>
                    <a:pt x="661164" y="992408"/>
                  </a:cubicBezTo>
                  <a:cubicBezTo>
                    <a:pt x="639700" y="949307"/>
                    <a:pt x="624047" y="870731"/>
                    <a:pt x="625193" y="833491"/>
                  </a:cubicBezTo>
                  <a:cubicBezTo>
                    <a:pt x="626339" y="796250"/>
                    <a:pt x="650224" y="779439"/>
                    <a:pt x="668039" y="768965"/>
                  </a:cubicBezTo>
                  <a:cubicBezTo>
                    <a:pt x="669185" y="732297"/>
                    <a:pt x="641111" y="675576"/>
                    <a:pt x="643976" y="603960"/>
                  </a:cubicBezTo>
                  <a:cubicBezTo>
                    <a:pt x="646841" y="532344"/>
                    <a:pt x="660018" y="410883"/>
                    <a:pt x="685227" y="339266"/>
                  </a:cubicBezTo>
                  <a:cubicBezTo>
                    <a:pt x="710436" y="267649"/>
                    <a:pt x="776323" y="195459"/>
                    <a:pt x="795230" y="174261"/>
                  </a:cubicBezTo>
                  <a:cubicBezTo>
                    <a:pt x="814137" y="153062"/>
                    <a:pt x="772885" y="223534"/>
                    <a:pt x="798667" y="212075"/>
                  </a:cubicBezTo>
                  <a:cubicBezTo>
                    <a:pt x="824449" y="200616"/>
                    <a:pt x="924139" y="116968"/>
                    <a:pt x="949921" y="105509"/>
                  </a:cubicBezTo>
                  <a:cubicBezTo>
                    <a:pt x="975703" y="94050"/>
                    <a:pt x="949196" y="127570"/>
                    <a:pt x="953359" y="143323"/>
                  </a:cubicBezTo>
                  <a:cubicBezTo>
                    <a:pt x="1076584" y="47156"/>
                    <a:pt x="1203963" y="2865"/>
                    <a:pt x="12463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3461062" y="5073670"/>
              <a:ext cx="377558" cy="551892"/>
              <a:chOff x="8334300" y="5005568"/>
              <a:chExt cx="435951" cy="637247"/>
            </a:xfrm>
          </p:grpSpPr>
          <p:sp>
            <p:nvSpPr>
              <p:cNvPr id="59" name="Freeform 58"/>
              <p:cNvSpPr/>
              <p:nvPr/>
            </p:nvSpPr>
            <p:spPr>
              <a:xfrm>
                <a:off x="8334300" y="5025839"/>
                <a:ext cx="172407" cy="616976"/>
              </a:xfrm>
              <a:custGeom>
                <a:avLst/>
                <a:gdLst>
                  <a:gd name="connsiteX0" fmla="*/ 1212 w 152735"/>
                  <a:gd name="connsiteY0" fmla="*/ 21993 h 633872"/>
                  <a:gd name="connsiteX1" fmla="*/ 105427 w 152735"/>
                  <a:gd name="connsiteY1" fmla="*/ 112761 h 633872"/>
                  <a:gd name="connsiteX2" fmla="*/ 115512 w 152735"/>
                  <a:gd name="connsiteY2" fmla="*/ 169911 h 633872"/>
                  <a:gd name="connsiteX3" fmla="*/ 152492 w 152735"/>
                  <a:gd name="connsiteY3" fmla="*/ 206890 h 633872"/>
                  <a:gd name="connsiteX4" fmla="*/ 95342 w 152735"/>
                  <a:gd name="connsiteY4" fmla="*/ 586770 h 633872"/>
                  <a:gd name="connsiteX5" fmla="*/ 51639 w 152735"/>
                  <a:gd name="connsiteY5" fmla="*/ 566599 h 633872"/>
                  <a:gd name="connsiteX6" fmla="*/ 1212 w 152735"/>
                  <a:gd name="connsiteY6" fmla="*/ 21993 h 633872"/>
                  <a:gd name="connsiteX0" fmla="*/ 1212 w 152735"/>
                  <a:gd name="connsiteY0" fmla="*/ 21993 h 633872"/>
                  <a:gd name="connsiteX1" fmla="*/ 105427 w 152735"/>
                  <a:gd name="connsiteY1" fmla="*/ 112761 h 633872"/>
                  <a:gd name="connsiteX2" fmla="*/ 115512 w 152735"/>
                  <a:gd name="connsiteY2" fmla="*/ 169911 h 633872"/>
                  <a:gd name="connsiteX3" fmla="*/ 152492 w 152735"/>
                  <a:gd name="connsiteY3" fmla="*/ 206890 h 633872"/>
                  <a:gd name="connsiteX4" fmla="*/ 95342 w 152735"/>
                  <a:gd name="connsiteY4" fmla="*/ 586770 h 633872"/>
                  <a:gd name="connsiteX5" fmla="*/ 51639 w 152735"/>
                  <a:gd name="connsiteY5" fmla="*/ 566599 h 633872"/>
                  <a:gd name="connsiteX6" fmla="*/ 1212 w 152735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08789 w 152492"/>
                  <a:gd name="connsiteY2" fmla="*/ 179996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08789 w 152492"/>
                  <a:gd name="connsiteY2" fmla="*/ 179996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0 h 611879"/>
                  <a:gd name="connsiteX1" fmla="*/ 105427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957 w 152237"/>
                  <a:gd name="connsiteY0" fmla="*/ 0 h 616976"/>
                  <a:gd name="connsiteX1" fmla="*/ 95087 w 152237"/>
                  <a:gd name="connsiteY1" fmla="*/ 90768 h 616976"/>
                  <a:gd name="connsiteX2" fmla="*/ 108534 w 152237"/>
                  <a:gd name="connsiteY2" fmla="*/ 158003 h 616976"/>
                  <a:gd name="connsiteX3" fmla="*/ 152237 w 152237"/>
                  <a:gd name="connsiteY3" fmla="*/ 184897 h 616976"/>
                  <a:gd name="connsiteX4" fmla="*/ 95087 w 152237"/>
                  <a:gd name="connsiteY4" fmla="*/ 564777 h 616976"/>
                  <a:gd name="connsiteX5" fmla="*/ 64831 w 152237"/>
                  <a:gd name="connsiteY5" fmla="*/ 554691 h 616976"/>
                  <a:gd name="connsiteX6" fmla="*/ 957 w 152237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08534 w 135428"/>
                  <a:gd name="connsiteY2" fmla="*/ 158003 h 616976"/>
                  <a:gd name="connsiteX3" fmla="*/ 135428 w 135428"/>
                  <a:gd name="connsiteY3" fmla="*/ 208429 h 616976"/>
                  <a:gd name="connsiteX4" fmla="*/ 95087 w 135428"/>
                  <a:gd name="connsiteY4" fmla="*/ 564777 h 616976"/>
                  <a:gd name="connsiteX5" fmla="*/ 64831 w 135428"/>
                  <a:gd name="connsiteY5" fmla="*/ 554691 h 616976"/>
                  <a:gd name="connsiteX6" fmla="*/ 957 w 135428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08534 w 135428"/>
                  <a:gd name="connsiteY2" fmla="*/ 158003 h 616976"/>
                  <a:gd name="connsiteX3" fmla="*/ 135428 w 135428"/>
                  <a:gd name="connsiteY3" fmla="*/ 208429 h 616976"/>
                  <a:gd name="connsiteX4" fmla="*/ 95087 w 135428"/>
                  <a:gd name="connsiteY4" fmla="*/ 564777 h 616976"/>
                  <a:gd name="connsiteX5" fmla="*/ 64831 w 135428"/>
                  <a:gd name="connsiteY5" fmla="*/ 554691 h 616976"/>
                  <a:gd name="connsiteX6" fmla="*/ 957 w 135428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5428" h="616976">
                    <a:moveTo>
                      <a:pt x="957" y="0"/>
                    </a:moveTo>
                    <a:cubicBezTo>
                      <a:pt x="36815" y="65555"/>
                      <a:pt x="45781" y="66115"/>
                      <a:pt x="95087" y="90768"/>
                    </a:cubicBezTo>
                    <a:cubicBezTo>
                      <a:pt x="104052" y="145676"/>
                      <a:pt x="101810" y="183217"/>
                      <a:pt x="135428" y="208429"/>
                    </a:cubicBezTo>
                    <a:cubicBezTo>
                      <a:pt x="132066" y="277905"/>
                      <a:pt x="111896" y="504826"/>
                      <a:pt x="95087" y="564777"/>
                    </a:cubicBezTo>
                    <a:cubicBezTo>
                      <a:pt x="78278" y="624728"/>
                      <a:pt x="81080" y="647139"/>
                      <a:pt x="64831" y="554691"/>
                    </a:cubicBezTo>
                    <a:cubicBezTo>
                      <a:pt x="48582" y="462243"/>
                      <a:pt x="-8008" y="75640"/>
                      <a:pt x="95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 59"/>
              <p:cNvSpPr/>
              <p:nvPr/>
            </p:nvSpPr>
            <p:spPr>
              <a:xfrm flipH="1">
                <a:off x="8593754" y="5005568"/>
                <a:ext cx="176497" cy="608216"/>
              </a:xfrm>
              <a:custGeom>
                <a:avLst/>
                <a:gdLst>
                  <a:gd name="connsiteX0" fmla="*/ 1212 w 152735"/>
                  <a:gd name="connsiteY0" fmla="*/ 21993 h 633872"/>
                  <a:gd name="connsiteX1" fmla="*/ 105427 w 152735"/>
                  <a:gd name="connsiteY1" fmla="*/ 112761 h 633872"/>
                  <a:gd name="connsiteX2" fmla="*/ 115512 w 152735"/>
                  <a:gd name="connsiteY2" fmla="*/ 169911 h 633872"/>
                  <a:gd name="connsiteX3" fmla="*/ 152492 w 152735"/>
                  <a:gd name="connsiteY3" fmla="*/ 206890 h 633872"/>
                  <a:gd name="connsiteX4" fmla="*/ 95342 w 152735"/>
                  <a:gd name="connsiteY4" fmla="*/ 586770 h 633872"/>
                  <a:gd name="connsiteX5" fmla="*/ 51639 w 152735"/>
                  <a:gd name="connsiteY5" fmla="*/ 566599 h 633872"/>
                  <a:gd name="connsiteX6" fmla="*/ 1212 w 152735"/>
                  <a:gd name="connsiteY6" fmla="*/ 21993 h 633872"/>
                  <a:gd name="connsiteX0" fmla="*/ 1212 w 152735"/>
                  <a:gd name="connsiteY0" fmla="*/ 21993 h 633872"/>
                  <a:gd name="connsiteX1" fmla="*/ 105427 w 152735"/>
                  <a:gd name="connsiteY1" fmla="*/ 112761 h 633872"/>
                  <a:gd name="connsiteX2" fmla="*/ 115512 w 152735"/>
                  <a:gd name="connsiteY2" fmla="*/ 169911 h 633872"/>
                  <a:gd name="connsiteX3" fmla="*/ 152492 w 152735"/>
                  <a:gd name="connsiteY3" fmla="*/ 206890 h 633872"/>
                  <a:gd name="connsiteX4" fmla="*/ 95342 w 152735"/>
                  <a:gd name="connsiteY4" fmla="*/ 586770 h 633872"/>
                  <a:gd name="connsiteX5" fmla="*/ 51639 w 152735"/>
                  <a:gd name="connsiteY5" fmla="*/ 566599 h 633872"/>
                  <a:gd name="connsiteX6" fmla="*/ 1212 w 152735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15512 w 152492"/>
                  <a:gd name="connsiteY2" fmla="*/ 169911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08789 w 152492"/>
                  <a:gd name="connsiteY2" fmla="*/ 179996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21993 h 633872"/>
                  <a:gd name="connsiteX1" fmla="*/ 105427 w 152492"/>
                  <a:gd name="connsiteY1" fmla="*/ 112761 h 633872"/>
                  <a:gd name="connsiteX2" fmla="*/ 108789 w 152492"/>
                  <a:gd name="connsiteY2" fmla="*/ 179996 h 633872"/>
                  <a:gd name="connsiteX3" fmla="*/ 152492 w 152492"/>
                  <a:gd name="connsiteY3" fmla="*/ 206890 h 633872"/>
                  <a:gd name="connsiteX4" fmla="*/ 95342 w 152492"/>
                  <a:gd name="connsiteY4" fmla="*/ 586770 h 633872"/>
                  <a:gd name="connsiteX5" fmla="*/ 51639 w 152492"/>
                  <a:gd name="connsiteY5" fmla="*/ 566599 h 633872"/>
                  <a:gd name="connsiteX6" fmla="*/ 1212 w 152492"/>
                  <a:gd name="connsiteY6" fmla="*/ 21993 h 633872"/>
                  <a:gd name="connsiteX0" fmla="*/ 1212 w 152492"/>
                  <a:gd name="connsiteY0" fmla="*/ 0 h 611879"/>
                  <a:gd name="connsiteX1" fmla="*/ 105427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1212 w 152492"/>
                  <a:gd name="connsiteY0" fmla="*/ 0 h 611879"/>
                  <a:gd name="connsiteX1" fmla="*/ 95342 w 152492"/>
                  <a:gd name="connsiteY1" fmla="*/ 90768 h 611879"/>
                  <a:gd name="connsiteX2" fmla="*/ 108789 w 152492"/>
                  <a:gd name="connsiteY2" fmla="*/ 158003 h 611879"/>
                  <a:gd name="connsiteX3" fmla="*/ 152492 w 152492"/>
                  <a:gd name="connsiteY3" fmla="*/ 184897 h 611879"/>
                  <a:gd name="connsiteX4" fmla="*/ 95342 w 152492"/>
                  <a:gd name="connsiteY4" fmla="*/ 564777 h 611879"/>
                  <a:gd name="connsiteX5" fmla="*/ 51639 w 152492"/>
                  <a:gd name="connsiteY5" fmla="*/ 544606 h 611879"/>
                  <a:gd name="connsiteX6" fmla="*/ 1212 w 152492"/>
                  <a:gd name="connsiteY6" fmla="*/ 0 h 611879"/>
                  <a:gd name="connsiteX0" fmla="*/ 957 w 152237"/>
                  <a:gd name="connsiteY0" fmla="*/ 0 h 616976"/>
                  <a:gd name="connsiteX1" fmla="*/ 95087 w 152237"/>
                  <a:gd name="connsiteY1" fmla="*/ 90768 h 616976"/>
                  <a:gd name="connsiteX2" fmla="*/ 108534 w 152237"/>
                  <a:gd name="connsiteY2" fmla="*/ 158003 h 616976"/>
                  <a:gd name="connsiteX3" fmla="*/ 152237 w 152237"/>
                  <a:gd name="connsiteY3" fmla="*/ 184897 h 616976"/>
                  <a:gd name="connsiteX4" fmla="*/ 95087 w 152237"/>
                  <a:gd name="connsiteY4" fmla="*/ 564777 h 616976"/>
                  <a:gd name="connsiteX5" fmla="*/ 64831 w 152237"/>
                  <a:gd name="connsiteY5" fmla="*/ 554691 h 616976"/>
                  <a:gd name="connsiteX6" fmla="*/ 957 w 152237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08534 w 135428"/>
                  <a:gd name="connsiteY2" fmla="*/ 158003 h 616976"/>
                  <a:gd name="connsiteX3" fmla="*/ 135428 w 135428"/>
                  <a:gd name="connsiteY3" fmla="*/ 208429 h 616976"/>
                  <a:gd name="connsiteX4" fmla="*/ 95087 w 135428"/>
                  <a:gd name="connsiteY4" fmla="*/ 564777 h 616976"/>
                  <a:gd name="connsiteX5" fmla="*/ 64831 w 135428"/>
                  <a:gd name="connsiteY5" fmla="*/ 554691 h 616976"/>
                  <a:gd name="connsiteX6" fmla="*/ 957 w 135428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08534 w 135428"/>
                  <a:gd name="connsiteY2" fmla="*/ 158003 h 616976"/>
                  <a:gd name="connsiteX3" fmla="*/ 135428 w 135428"/>
                  <a:gd name="connsiteY3" fmla="*/ 208429 h 616976"/>
                  <a:gd name="connsiteX4" fmla="*/ 95087 w 135428"/>
                  <a:gd name="connsiteY4" fmla="*/ 564777 h 616976"/>
                  <a:gd name="connsiteX5" fmla="*/ 64831 w 135428"/>
                  <a:gd name="connsiteY5" fmla="*/ 554691 h 616976"/>
                  <a:gd name="connsiteX6" fmla="*/ 957 w 135428"/>
                  <a:gd name="connsiteY6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957 w 135428"/>
                  <a:gd name="connsiteY0" fmla="*/ 0 h 616976"/>
                  <a:gd name="connsiteX1" fmla="*/ 95087 w 135428"/>
                  <a:gd name="connsiteY1" fmla="*/ 90768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957 w 135428"/>
                  <a:gd name="connsiteY0" fmla="*/ 0 h 616976"/>
                  <a:gd name="connsiteX1" fmla="*/ 85052 w 135428"/>
                  <a:gd name="connsiteY1" fmla="*/ 94129 h 616976"/>
                  <a:gd name="connsiteX2" fmla="*/ 135428 w 135428"/>
                  <a:gd name="connsiteY2" fmla="*/ 208429 h 616976"/>
                  <a:gd name="connsiteX3" fmla="*/ 95087 w 135428"/>
                  <a:gd name="connsiteY3" fmla="*/ 564777 h 616976"/>
                  <a:gd name="connsiteX4" fmla="*/ 64831 w 135428"/>
                  <a:gd name="connsiteY4" fmla="*/ 554691 h 616976"/>
                  <a:gd name="connsiteX5" fmla="*/ 957 w 135428"/>
                  <a:gd name="connsiteY5" fmla="*/ 0 h 616976"/>
                  <a:gd name="connsiteX0" fmla="*/ 680 w 165258"/>
                  <a:gd name="connsiteY0" fmla="*/ 0 h 631958"/>
                  <a:gd name="connsiteX1" fmla="*/ 114882 w 165258"/>
                  <a:gd name="connsiteY1" fmla="*/ 107576 h 631958"/>
                  <a:gd name="connsiteX2" fmla="*/ 165258 w 165258"/>
                  <a:gd name="connsiteY2" fmla="*/ 221876 h 631958"/>
                  <a:gd name="connsiteX3" fmla="*/ 124917 w 165258"/>
                  <a:gd name="connsiteY3" fmla="*/ 578224 h 631958"/>
                  <a:gd name="connsiteX4" fmla="*/ 94661 w 165258"/>
                  <a:gd name="connsiteY4" fmla="*/ 568138 h 631958"/>
                  <a:gd name="connsiteX5" fmla="*/ 680 w 165258"/>
                  <a:gd name="connsiteY5" fmla="*/ 0 h 631958"/>
                  <a:gd name="connsiteX0" fmla="*/ 1069 w 165647"/>
                  <a:gd name="connsiteY0" fmla="*/ 0 h 641425"/>
                  <a:gd name="connsiteX1" fmla="*/ 115271 w 165647"/>
                  <a:gd name="connsiteY1" fmla="*/ 107576 h 641425"/>
                  <a:gd name="connsiteX2" fmla="*/ 165647 w 165647"/>
                  <a:gd name="connsiteY2" fmla="*/ 221876 h 641425"/>
                  <a:gd name="connsiteX3" fmla="*/ 125306 w 165647"/>
                  <a:gd name="connsiteY3" fmla="*/ 578224 h 641425"/>
                  <a:gd name="connsiteX4" fmla="*/ 95050 w 165647"/>
                  <a:gd name="connsiteY4" fmla="*/ 568138 h 641425"/>
                  <a:gd name="connsiteX5" fmla="*/ 1069 w 165647"/>
                  <a:gd name="connsiteY5" fmla="*/ 0 h 641425"/>
                  <a:gd name="connsiteX0" fmla="*/ 1069 w 165647"/>
                  <a:gd name="connsiteY0" fmla="*/ 0 h 641425"/>
                  <a:gd name="connsiteX1" fmla="*/ 115271 w 165647"/>
                  <a:gd name="connsiteY1" fmla="*/ 107576 h 641425"/>
                  <a:gd name="connsiteX2" fmla="*/ 165647 w 165647"/>
                  <a:gd name="connsiteY2" fmla="*/ 221876 h 641425"/>
                  <a:gd name="connsiteX3" fmla="*/ 125306 w 165647"/>
                  <a:gd name="connsiteY3" fmla="*/ 578224 h 641425"/>
                  <a:gd name="connsiteX4" fmla="*/ 95050 w 165647"/>
                  <a:gd name="connsiteY4" fmla="*/ 568138 h 641425"/>
                  <a:gd name="connsiteX5" fmla="*/ 1069 w 165647"/>
                  <a:gd name="connsiteY5" fmla="*/ 0 h 641425"/>
                  <a:gd name="connsiteX0" fmla="*/ 1069 w 165647"/>
                  <a:gd name="connsiteY0" fmla="*/ 0 h 641425"/>
                  <a:gd name="connsiteX1" fmla="*/ 115271 w 165647"/>
                  <a:gd name="connsiteY1" fmla="*/ 107576 h 641425"/>
                  <a:gd name="connsiteX2" fmla="*/ 165647 w 165647"/>
                  <a:gd name="connsiteY2" fmla="*/ 221876 h 641425"/>
                  <a:gd name="connsiteX3" fmla="*/ 125306 w 165647"/>
                  <a:gd name="connsiteY3" fmla="*/ 578224 h 641425"/>
                  <a:gd name="connsiteX4" fmla="*/ 95050 w 165647"/>
                  <a:gd name="connsiteY4" fmla="*/ 568138 h 641425"/>
                  <a:gd name="connsiteX5" fmla="*/ 1069 w 165647"/>
                  <a:gd name="connsiteY5" fmla="*/ 0 h 641425"/>
                  <a:gd name="connsiteX0" fmla="*/ 1069 w 166511"/>
                  <a:gd name="connsiteY0" fmla="*/ 0 h 630644"/>
                  <a:gd name="connsiteX1" fmla="*/ 115271 w 166511"/>
                  <a:gd name="connsiteY1" fmla="*/ 107576 h 630644"/>
                  <a:gd name="connsiteX2" fmla="*/ 165647 w 166511"/>
                  <a:gd name="connsiteY2" fmla="*/ 221876 h 630644"/>
                  <a:gd name="connsiteX3" fmla="*/ 143686 w 166511"/>
                  <a:gd name="connsiteY3" fmla="*/ 416005 h 630644"/>
                  <a:gd name="connsiteX4" fmla="*/ 125306 w 166511"/>
                  <a:gd name="connsiteY4" fmla="*/ 578224 h 630644"/>
                  <a:gd name="connsiteX5" fmla="*/ 95050 w 166511"/>
                  <a:gd name="connsiteY5" fmla="*/ 568138 h 630644"/>
                  <a:gd name="connsiteX6" fmla="*/ 1069 w 166511"/>
                  <a:gd name="connsiteY6" fmla="*/ 0 h 630644"/>
                  <a:gd name="connsiteX0" fmla="*/ 5716 w 171158"/>
                  <a:gd name="connsiteY0" fmla="*/ 0 h 601393"/>
                  <a:gd name="connsiteX1" fmla="*/ 119918 w 171158"/>
                  <a:gd name="connsiteY1" fmla="*/ 107576 h 601393"/>
                  <a:gd name="connsiteX2" fmla="*/ 170294 w 171158"/>
                  <a:gd name="connsiteY2" fmla="*/ 221876 h 601393"/>
                  <a:gd name="connsiteX3" fmla="*/ 148333 w 171158"/>
                  <a:gd name="connsiteY3" fmla="*/ 416005 h 601393"/>
                  <a:gd name="connsiteX4" fmla="*/ 129953 w 171158"/>
                  <a:gd name="connsiteY4" fmla="*/ 578224 h 601393"/>
                  <a:gd name="connsiteX5" fmla="*/ 99697 w 171158"/>
                  <a:gd name="connsiteY5" fmla="*/ 568138 h 601393"/>
                  <a:gd name="connsiteX6" fmla="*/ 22713 w 171158"/>
                  <a:gd name="connsiteY6" fmla="*/ 276115 h 601393"/>
                  <a:gd name="connsiteX7" fmla="*/ 5716 w 171158"/>
                  <a:gd name="connsiteY7" fmla="*/ 0 h 601393"/>
                  <a:gd name="connsiteX0" fmla="*/ 4248 w 179875"/>
                  <a:gd name="connsiteY0" fmla="*/ 0 h 608216"/>
                  <a:gd name="connsiteX1" fmla="*/ 128635 w 179875"/>
                  <a:gd name="connsiteY1" fmla="*/ 114399 h 608216"/>
                  <a:gd name="connsiteX2" fmla="*/ 179011 w 179875"/>
                  <a:gd name="connsiteY2" fmla="*/ 228699 h 608216"/>
                  <a:gd name="connsiteX3" fmla="*/ 157050 w 179875"/>
                  <a:gd name="connsiteY3" fmla="*/ 422828 h 608216"/>
                  <a:gd name="connsiteX4" fmla="*/ 138670 w 179875"/>
                  <a:gd name="connsiteY4" fmla="*/ 585047 h 608216"/>
                  <a:gd name="connsiteX5" fmla="*/ 108414 w 179875"/>
                  <a:gd name="connsiteY5" fmla="*/ 574961 h 608216"/>
                  <a:gd name="connsiteX6" fmla="*/ 31430 w 179875"/>
                  <a:gd name="connsiteY6" fmla="*/ 282938 h 608216"/>
                  <a:gd name="connsiteX7" fmla="*/ 4248 w 179875"/>
                  <a:gd name="connsiteY7" fmla="*/ 0 h 608216"/>
                  <a:gd name="connsiteX0" fmla="*/ 0 w 175627"/>
                  <a:gd name="connsiteY0" fmla="*/ 0 h 608216"/>
                  <a:gd name="connsiteX1" fmla="*/ 124387 w 175627"/>
                  <a:gd name="connsiteY1" fmla="*/ 114399 h 608216"/>
                  <a:gd name="connsiteX2" fmla="*/ 174763 w 175627"/>
                  <a:gd name="connsiteY2" fmla="*/ 228699 h 608216"/>
                  <a:gd name="connsiteX3" fmla="*/ 152802 w 175627"/>
                  <a:gd name="connsiteY3" fmla="*/ 422828 h 608216"/>
                  <a:gd name="connsiteX4" fmla="*/ 134422 w 175627"/>
                  <a:gd name="connsiteY4" fmla="*/ 585047 h 608216"/>
                  <a:gd name="connsiteX5" fmla="*/ 104166 w 175627"/>
                  <a:gd name="connsiteY5" fmla="*/ 574961 h 608216"/>
                  <a:gd name="connsiteX6" fmla="*/ 27182 w 175627"/>
                  <a:gd name="connsiteY6" fmla="*/ 282938 h 608216"/>
                  <a:gd name="connsiteX7" fmla="*/ 0 w 175627"/>
                  <a:gd name="connsiteY7" fmla="*/ 0 h 608216"/>
                  <a:gd name="connsiteX0" fmla="*/ 0 w 175627"/>
                  <a:gd name="connsiteY0" fmla="*/ 0 h 608216"/>
                  <a:gd name="connsiteX1" fmla="*/ 124387 w 175627"/>
                  <a:gd name="connsiteY1" fmla="*/ 114399 h 608216"/>
                  <a:gd name="connsiteX2" fmla="*/ 129035 w 175627"/>
                  <a:gd name="connsiteY2" fmla="*/ 173757 h 608216"/>
                  <a:gd name="connsiteX3" fmla="*/ 174763 w 175627"/>
                  <a:gd name="connsiteY3" fmla="*/ 228699 h 608216"/>
                  <a:gd name="connsiteX4" fmla="*/ 152802 w 175627"/>
                  <a:gd name="connsiteY4" fmla="*/ 422828 h 608216"/>
                  <a:gd name="connsiteX5" fmla="*/ 134422 w 175627"/>
                  <a:gd name="connsiteY5" fmla="*/ 585047 h 608216"/>
                  <a:gd name="connsiteX6" fmla="*/ 104166 w 175627"/>
                  <a:gd name="connsiteY6" fmla="*/ 574961 h 608216"/>
                  <a:gd name="connsiteX7" fmla="*/ 27182 w 175627"/>
                  <a:gd name="connsiteY7" fmla="*/ 282938 h 608216"/>
                  <a:gd name="connsiteX8" fmla="*/ 0 w 175627"/>
                  <a:gd name="connsiteY8" fmla="*/ 0 h 608216"/>
                  <a:gd name="connsiteX0" fmla="*/ 0 w 175627"/>
                  <a:gd name="connsiteY0" fmla="*/ 0 h 608216"/>
                  <a:gd name="connsiteX1" fmla="*/ 124387 w 175627"/>
                  <a:gd name="connsiteY1" fmla="*/ 114399 h 608216"/>
                  <a:gd name="connsiteX2" fmla="*/ 129035 w 175627"/>
                  <a:gd name="connsiteY2" fmla="*/ 173757 h 608216"/>
                  <a:gd name="connsiteX3" fmla="*/ 174763 w 175627"/>
                  <a:gd name="connsiteY3" fmla="*/ 228699 h 608216"/>
                  <a:gd name="connsiteX4" fmla="*/ 152802 w 175627"/>
                  <a:gd name="connsiteY4" fmla="*/ 422828 h 608216"/>
                  <a:gd name="connsiteX5" fmla="*/ 134422 w 175627"/>
                  <a:gd name="connsiteY5" fmla="*/ 585047 h 608216"/>
                  <a:gd name="connsiteX6" fmla="*/ 104166 w 175627"/>
                  <a:gd name="connsiteY6" fmla="*/ 574961 h 608216"/>
                  <a:gd name="connsiteX7" fmla="*/ 27182 w 175627"/>
                  <a:gd name="connsiteY7" fmla="*/ 282938 h 608216"/>
                  <a:gd name="connsiteX8" fmla="*/ 0 w 175627"/>
                  <a:gd name="connsiteY8" fmla="*/ 0 h 608216"/>
                  <a:gd name="connsiteX0" fmla="*/ 0 w 175627"/>
                  <a:gd name="connsiteY0" fmla="*/ 0 h 608216"/>
                  <a:gd name="connsiteX1" fmla="*/ 124387 w 175627"/>
                  <a:gd name="connsiteY1" fmla="*/ 114399 h 608216"/>
                  <a:gd name="connsiteX2" fmla="*/ 129035 w 175627"/>
                  <a:gd name="connsiteY2" fmla="*/ 173757 h 608216"/>
                  <a:gd name="connsiteX3" fmla="*/ 174763 w 175627"/>
                  <a:gd name="connsiteY3" fmla="*/ 228699 h 608216"/>
                  <a:gd name="connsiteX4" fmla="*/ 152802 w 175627"/>
                  <a:gd name="connsiteY4" fmla="*/ 422828 h 608216"/>
                  <a:gd name="connsiteX5" fmla="*/ 134422 w 175627"/>
                  <a:gd name="connsiteY5" fmla="*/ 585047 h 608216"/>
                  <a:gd name="connsiteX6" fmla="*/ 104166 w 175627"/>
                  <a:gd name="connsiteY6" fmla="*/ 574961 h 608216"/>
                  <a:gd name="connsiteX7" fmla="*/ 27182 w 175627"/>
                  <a:gd name="connsiteY7" fmla="*/ 282938 h 608216"/>
                  <a:gd name="connsiteX8" fmla="*/ 0 w 175627"/>
                  <a:gd name="connsiteY8" fmla="*/ 0 h 608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5627" h="608216">
                    <a:moveTo>
                      <a:pt x="0" y="0"/>
                    </a:moveTo>
                    <a:cubicBezTo>
                      <a:pt x="35858" y="65555"/>
                      <a:pt x="98847" y="86334"/>
                      <a:pt x="124387" y="114399"/>
                    </a:cubicBezTo>
                    <a:cubicBezTo>
                      <a:pt x="120428" y="142221"/>
                      <a:pt x="120639" y="154707"/>
                      <a:pt x="129035" y="173757"/>
                    </a:cubicBezTo>
                    <a:cubicBezTo>
                      <a:pt x="137431" y="192807"/>
                      <a:pt x="152129" y="206522"/>
                      <a:pt x="174763" y="228699"/>
                    </a:cubicBezTo>
                    <a:cubicBezTo>
                      <a:pt x="180065" y="280673"/>
                      <a:pt x="159526" y="363437"/>
                      <a:pt x="152802" y="422828"/>
                    </a:cubicBezTo>
                    <a:cubicBezTo>
                      <a:pt x="146079" y="482219"/>
                      <a:pt x="143094" y="560260"/>
                      <a:pt x="134422" y="585047"/>
                    </a:cubicBezTo>
                    <a:cubicBezTo>
                      <a:pt x="125750" y="609834"/>
                      <a:pt x="122039" y="625312"/>
                      <a:pt x="104166" y="574961"/>
                    </a:cubicBezTo>
                    <a:cubicBezTo>
                      <a:pt x="86293" y="524610"/>
                      <a:pt x="42845" y="377628"/>
                      <a:pt x="27182" y="282938"/>
                    </a:cubicBezTo>
                    <a:cubicBezTo>
                      <a:pt x="11519" y="188248"/>
                      <a:pt x="9262" y="68464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76" name="TextBox 75"/>
          <p:cNvSpPr txBox="1"/>
          <p:nvPr/>
        </p:nvSpPr>
        <p:spPr>
          <a:xfrm>
            <a:off x="5057775" y="171450"/>
            <a:ext cx="21242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b="1" dirty="0" smtClean="0">
                <a:latin typeface="08서울남산체 M" pitchFamily="18" charset="-127"/>
                <a:ea typeface="08서울남산체 M" pitchFamily="18" charset="-127"/>
              </a:rPr>
              <a:t>가설 설정</a:t>
            </a:r>
            <a:endParaRPr lang="ko-KR" altLang="en-US" sz="4000" dirty="0"/>
          </a:p>
        </p:txBody>
      </p:sp>
      <p:sp>
        <p:nvSpPr>
          <p:cNvPr id="78" name="TextBox 77"/>
          <p:cNvSpPr txBox="1"/>
          <p:nvPr/>
        </p:nvSpPr>
        <p:spPr>
          <a:xfrm>
            <a:off x="4229100" y="828675"/>
            <a:ext cx="3809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>
                <a:solidFill>
                  <a:srgbClr val="00B0F0"/>
                </a:solidFill>
                <a:latin typeface="08서울남산체 M" pitchFamily="18" charset="-127"/>
                <a:ea typeface="08서울남산체 M" pitchFamily="18" charset="-127"/>
              </a:rPr>
              <a:t>K-pop</a:t>
            </a:r>
            <a:r>
              <a:rPr lang="ko-KR" altLang="en-US" sz="2000" dirty="0" smtClean="0">
                <a:solidFill>
                  <a:srgbClr val="00B0F0"/>
                </a:solidFill>
                <a:latin typeface="08서울남산체 M" pitchFamily="18" charset="-127"/>
                <a:ea typeface="08서울남산체 M" pitchFamily="18" charset="-127"/>
              </a:rPr>
              <a:t>이 미치는 영향력을 중심으로</a:t>
            </a:r>
            <a:endParaRPr lang="ko-KR" alt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52656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직각 삼각형 60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각 삼각형 59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1557" y="246198"/>
            <a:ext cx="8613775" cy="801687"/>
          </a:xfrm>
        </p:spPr>
        <p:txBody>
          <a:bodyPr/>
          <a:lstStyle/>
          <a:p>
            <a:r>
              <a:rPr lang="en-US" dirty="0" smtClean="0">
                <a:latin typeface="-윤고딕340" pitchFamily="18" charset="-127"/>
                <a:ea typeface="-윤고딕340" pitchFamily="18" charset="-127"/>
              </a:rPr>
              <a:t>1. T-test</a:t>
            </a:r>
            <a:endParaRPr lang="en-US" dirty="0"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533400" y="1352550"/>
            <a:ext cx="11315700" cy="1381125"/>
          </a:xfrm>
        </p:spPr>
        <p:txBody>
          <a:bodyPr/>
          <a:lstStyle/>
          <a:p>
            <a:pPr algn="l"/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- 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외국인들의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 K-pop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의 인지 여부에 따라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, 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한국문화에 대한 </a:t>
            </a:r>
            <a:r>
              <a:rPr lang="ko-KR" altLang="ko-KR" sz="3200" b="1" dirty="0" err="1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인지정도가</a:t>
            </a:r>
            <a:r>
              <a:rPr lang="ko-KR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 </a:t>
            </a:r>
            <a:r>
              <a:rPr lang="ko-KR" altLang="ko-KR" sz="3200" b="1" dirty="0" err="1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다를것이다</a:t>
            </a:r>
            <a:r>
              <a:rPr lang="en-US" altLang="ko-KR" sz="3200" b="1" dirty="0" smtClean="0">
                <a:solidFill>
                  <a:srgbClr val="0070C0"/>
                </a:solidFill>
                <a:latin typeface="-윤고딕340" pitchFamily="18" charset="-127"/>
                <a:ea typeface="-윤고딕340" pitchFamily="18" charset="-127"/>
              </a:rPr>
              <a:t>.</a:t>
            </a:r>
            <a:endParaRPr lang="ko-KR" altLang="ko-KR" sz="3200" dirty="0" smtClean="0">
              <a:solidFill>
                <a:srgbClr val="0070C0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64" name="직각 삼각형 63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TextBox 64"/>
          <p:cNvSpPr txBox="1"/>
          <p:nvPr/>
        </p:nvSpPr>
        <p:spPr>
          <a:xfrm>
            <a:off x="638175" y="3038475"/>
            <a:ext cx="9858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독립변인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: K-pop</a:t>
            </a:r>
            <a:r>
              <a:rPr lang="ko-KR" altLang="en-US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인지여부</a:t>
            </a:r>
            <a:endParaRPr lang="ko-KR" altLang="ko-KR" sz="3200" b="1" dirty="0" smtClean="0">
              <a:solidFill>
                <a:schemeClr val="accent1"/>
              </a:solidFill>
              <a:latin typeface="08서울남산체 M" pitchFamily="18" charset="-127"/>
              <a:ea typeface="08서울남산체 M" pitchFamily="18" charset="-127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57225" y="4200525"/>
            <a:ext cx="7959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종속변인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: </a:t>
            </a:r>
            <a:r>
              <a:rPr lang="ko-KR" altLang="en-US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한국문화에 대한 </a:t>
            </a:r>
            <a:r>
              <a:rPr lang="ko-KR" altLang="en-US" sz="3200" b="1" dirty="0" err="1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인지정도</a:t>
            </a:r>
            <a:r>
              <a:rPr lang="en-US" altLang="ko-KR" sz="3200" b="1" dirty="0" smtClean="0">
                <a:solidFill>
                  <a:schemeClr val="accent1"/>
                </a:solidFill>
                <a:latin typeface="08서울남산체 M" pitchFamily="18" charset="-127"/>
                <a:ea typeface="08서울남산체 M" pitchFamily="18" charset="-127"/>
              </a:rPr>
              <a:t>(SURVEY)</a:t>
            </a:r>
            <a:endParaRPr lang="ko-KR" altLang="ko-KR" sz="3200" b="1" dirty="0" smtClean="0">
              <a:solidFill>
                <a:schemeClr val="accent1"/>
              </a:solidFill>
              <a:latin typeface="08서울남산체 M" pitchFamily="18" charset="-127"/>
              <a:ea typeface="08서울남산체 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26585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5" grpId="0"/>
      <p:bldP spid="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직각 삼각형 3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각 삼각형 4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각 삼각형 5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 descr="C:\Users\user\Desktop\캡처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050" y="854075"/>
            <a:ext cx="5022850" cy="5518150"/>
          </a:xfrm>
          <a:prstGeom prst="rect">
            <a:avLst/>
          </a:prstGeom>
          <a:noFill/>
        </p:spPr>
      </p:pic>
      <p:pic>
        <p:nvPicPr>
          <p:cNvPr id="1027" name="Picture 3" descr="C:\Users\user\Desktop\캡처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00" y="914400"/>
            <a:ext cx="4775200" cy="543877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37ADA-FE03-4EF7-8F15-3521BBE76F4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40" name="그룹 39"/>
          <p:cNvGrpSpPr/>
          <p:nvPr/>
        </p:nvGrpSpPr>
        <p:grpSpPr>
          <a:xfrm>
            <a:off x="344512" y="1720410"/>
            <a:ext cx="5725552" cy="4870889"/>
            <a:chOff x="344512" y="1720411"/>
            <a:chExt cx="5725552" cy="4559202"/>
          </a:xfrm>
        </p:grpSpPr>
        <p:sp>
          <p:nvSpPr>
            <p:cNvPr id="23" name="Rectangle 22"/>
            <p:cNvSpPr/>
            <p:nvPr/>
          </p:nvSpPr>
          <p:spPr>
            <a:xfrm>
              <a:off x="344512" y="1720411"/>
              <a:ext cx="5725552" cy="4559202"/>
            </a:xfrm>
            <a:prstGeom prst="rect">
              <a:avLst/>
            </a:prstGeom>
            <a:solidFill>
              <a:srgbClr val="A7F7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50" name="Picture 2" descr="C:\Users\user\Desktop\캡처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0375" y="1800224"/>
              <a:ext cx="5478180" cy="4371976"/>
            </a:xfrm>
            <a:prstGeom prst="rect">
              <a:avLst/>
            </a:prstGeom>
            <a:noFill/>
          </p:spPr>
        </p:pic>
      </p:grpSp>
      <p:sp>
        <p:nvSpPr>
          <p:cNvPr id="24" name="직각 삼각형 23"/>
          <p:cNvSpPr/>
          <p:nvPr/>
        </p:nvSpPr>
        <p:spPr>
          <a:xfrm rot="10800000">
            <a:off x="2381250" y="-4"/>
            <a:ext cx="9810750" cy="2628903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42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각 삼각형 24"/>
          <p:cNvSpPr/>
          <p:nvPr/>
        </p:nvSpPr>
        <p:spPr>
          <a:xfrm rot="5400000">
            <a:off x="1771649" y="-1771650"/>
            <a:ext cx="1771652" cy="5314953"/>
          </a:xfrm>
          <a:prstGeom prst="rtTriangle">
            <a:avLst/>
          </a:prstGeom>
          <a:solidFill>
            <a:schemeClr val="accent3">
              <a:lumMod val="60000"/>
              <a:lumOff val="4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각 삼각형 25"/>
          <p:cNvSpPr/>
          <p:nvPr/>
        </p:nvSpPr>
        <p:spPr>
          <a:xfrm rot="5400000" flipH="1" flipV="1">
            <a:off x="7015162" y="1681160"/>
            <a:ext cx="2819402" cy="7534276"/>
          </a:xfrm>
          <a:prstGeom prst="rtTriangle">
            <a:avLst/>
          </a:prstGeom>
          <a:solidFill>
            <a:srgbClr val="66FFFF">
              <a:alpha val="26000"/>
            </a:srgb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8355" y="315789"/>
            <a:ext cx="8615290" cy="801226"/>
          </a:xfrm>
        </p:spPr>
        <p:txBody>
          <a:bodyPr/>
          <a:lstStyle/>
          <a:p>
            <a:r>
              <a:rPr lang="en-US" b="1" dirty="0" smtClean="0"/>
              <a:t>T-TEST </a:t>
            </a:r>
            <a:r>
              <a:rPr lang="ko-KR" altLang="en-US" b="1" dirty="0" smtClean="0"/>
              <a:t>결과 도출</a:t>
            </a:r>
            <a:endParaRPr lang="en-US" b="1" dirty="0"/>
          </a:p>
        </p:txBody>
      </p:sp>
      <p:grpSp>
        <p:nvGrpSpPr>
          <p:cNvPr id="29" name="그룹 28"/>
          <p:cNvGrpSpPr/>
          <p:nvPr/>
        </p:nvGrpSpPr>
        <p:grpSpPr>
          <a:xfrm>
            <a:off x="6372958" y="1733550"/>
            <a:ext cx="5638067" cy="1638300"/>
            <a:chOff x="6153882" y="1676400"/>
            <a:chExt cx="5638067" cy="1638300"/>
          </a:xfrm>
        </p:grpSpPr>
        <p:sp>
          <p:nvSpPr>
            <p:cNvPr id="30" name="Rectangle 5"/>
            <p:cNvSpPr/>
            <p:nvPr/>
          </p:nvSpPr>
          <p:spPr>
            <a:xfrm>
              <a:off x="6153882" y="1676400"/>
              <a:ext cx="5638067" cy="16383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10"/>
            <p:cNvSpPr/>
            <p:nvPr/>
          </p:nvSpPr>
          <p:spPr>
            <a:xfrm>
              <a:off x="6433524" y="1950902"/>
              <a:ext cx="914400" cy="953307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16"/>
            <p:cNvSpPr>
              <a:spLocks noEditPoints="1"/>
            </p:cNvSpPr>
            <p:nvPr/>
          </p:nvSpPr>
          <p:spPr bwMode="auto">
            <a:xfrm>
              <a:off x="6666499" y="2235031"/>
              <a:ext cx="448449" cy="378003"/>
            </a:xfrm>
            <a:custGeom>
              <a:avLst/>
              <a:gdLst>
                <a:gd name="T0" fmla="*/ 86 w 109"/>
                <a:gd name="T1" fmla="*/ 88 h 88"/>
                <a:gd name="T2" fmla="*/ 84 w 109"/>
                <a:gd name="T3" fmla="*/ 44 h 88"/>
                <a:gd name="T4" fmla="*/ 80 w 109"/>
                <a:gd name="T5" fmla="*/ 71 h 88"/>
                <a:gd name="T6" fmla="*/ 109 w 109"/>
                <a:gd name="T7" fmla="*/ 0 h 88"/>
                <a:gd name="T8" fmla="*/ 92 w 109"/>
                <a:gd name="T9" fmla="*/ 33 h 88"/>
                <a:gd name="T10" fmla="*/ 80 w 109"/>
                <a:gd name="T11" fmla="*/ 25 h 88"/>
                <a:gd name="T12" fmla="*/ 67 w 109"/>
                <a:gd name="T13" fmla="*/ 68 h 88"/>
                <a:gd name="T14" fmla="*/ 37 w 109"/>
                <a:gd name="T15" fmla="*/ 73 h 88"/>
                <a:gd name="T16" fmla="*/ 19 w 109"/>
                <a:gd name="T17" fmla="*/ 63 h 88"/>
                <a:gd name="T18" fmla="*/ 0 w 109"/>
                <a:gd name="T19" fmla="*/ 56 h 88"/>
                <a:gd name="T20" fmla="*/ 25 w 109"/>
                <a:gd name="T21" fmla="*/ 48 h 88"/>
                <a:gd name="T22" fmla="*/ 30 w 109"/>
                <a:gd name="T23" fmla="*/ 57 h 88"/>
                <a:gd name="T24" fmla="*/ 44 w 109"/>
                <a:gd name="T25" fmla="*/ 29 h 88"/>
                <a:gd name="T26" fmla="*/ 66 w 109"/>
                <a:gd name="T27" fmla="*/ 50 h 88"/>
                <a:gd name="T28" fmla="*/ 68 w 109"/>
                <a:gd name="T29" fmla="*/ 18 h 88"/>
                <a:gd name="T30" fmla="*/ 78 w 109"/>
                <a:gd name="T31" fmla="*/ 12 h 88"/>
                <a:gd name="T32" fmla="*/ 90 w 109"/>
                <a:gd name="T33" fmla="*/ 1 h 88"/>
                <a:gd name="T34" fmla="*/ 22 w 109"/>
                <a:gd name="T35" fmla="*/ 88 h 88"/>
                <a:gd name="T36" fmla="*/ 29 w 109"/>
                <a:gd name="T37" fmla="*/ 80 h 88"/>
                <a:gd name="T38" fmla="*/ 22 w 109"/>
                <a:gd name="T39" fmla="*/ 79 h 88"/>
                <a:gd name="T40" fmla="*/ 11 w 109"/>
                <a:gd name="T41" fmla="*/ 88 h 88"/>
                <a:gd name="T42" fmla="*/ 17 w 109"/>
                <a:gd name="T43" fmla="*/ 71 h 88"/>
                <a:gd name="T44" fmla="*/ 11 w 109"/>
                <a:gd name="T45" fmla="*/ 73 h 88"/>
                <a:gd name="T46" fmla="*/ 34 w 109"/>
                <a:gd name="T47" fmla="*/ 88 h 88"/>
                <a:gd name="T48" fmla="*/ 40 w 109"/>
                <a:gd name="T49" fmla="*/ 79 h 88"/>
                <a:gd name="T50" fmla="*/ 34 w 109"/>
                <a:gd name="T51" fmla="*/ 80 h 88"/>
                <a:gd name="T52" fmla="*/ 45 w 109"/>
                <a:gd name="T53" fmla="*/ 88 h 88"/>
                <a:gd name="T54" fmla="*/ 52 w 109"/>
                <a:gd name="T55" fmla="*/ 63 h 88"/>
                <a:gd name="T56" fmla="*/ 45 w 109"/>
                <a:gd name="T57" fmla="*/ 69 h 88"/>
                <a:gd name="T58" fmla="*/ 57 w 109"/>
                <a:gd name="T59" fmla="*/ 88 h 88"/>
                <a:gd name="T60" fmla="*/ 63 w 109"/>
                <a:gd name="T61" fmla="*/ 73 h 88"/>
                <a:gd name="T62" fmla="*/ 57 w 109"/>
                <a:gd name="T63" fmla="*/ 88 h 88"/>
                <a:gd name="T64" fmla="*/ 75 w 109"/>
                <a:gd name="T65" fmla="*/ 88 h 88"/>
                <a:gd name="T66" fmla="*/ 68 w 109"/>
                <a:gd name="T67" fmla="*/ 7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9" h="88">
                  <a:moveTo>
                    <a:pt x="80" y="88"/>
                  </a:moveTo>
                  <a:cubicBezTo>
                    <a:pt x="86" y="88"/>
                    <a:pt x="86" y="88"/>
                    <a:pt x="86" y="88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4" y="44"/>
                    <a:pt x="84" y="44"/>
                    <a:pt x="84" y="44"/>
                  </a:cubicBezTo>
                  <a:cubicBezTo>
                    <a:pt x="82" y="70"/>
                    <a:pt x="82" y="70"/>
                    <a:pt x="82" y="70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88"/>
                    <a:pt x="80" y="88"/>
                    <a:pt x="80" y="88"/>
                  </a:cubicBezTo>
                  <a:close/>
                  <a:moveTo>
                    <a:pt x="109" y="0"/>
                  </a:moveTo>
                  <a:cubicBezTo>
                    <a:pt x="100" y="17"/>
                    <a:pt x="100" y="17"/>
                    <a:pt x="100" y="17"/>
                  </a:cubicBezTo>
                  <a:cubicBezTo>
                    <a:pt x="92" y="33"/>
                    <a:pt x="92" y="33"/>
                    <a:pt x="92" y="33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26" y="73"/>
                    <a:pt x="26" y="73"/>
                    <a:pt x="26" y="73"/>
                  </a:cubicBezTo>
                  <a:cubicBezTo>
                    <a:pt x="19" y="63"/>
                    <a:pt x="19" y="63"/>
                    <a:pt x="19" y="63"/>
                  </a:cubicBezTo>
                  <a:cubicBezTo>
                    <a:pt x="4" y="67"/>
                    <a:pt x="4" y="67"/>
                    <a:pt x="4" y="67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4" y="29"/>
                    <a:pt x="44" y="29"/>
                    <a:pt x="44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8" y="21"/>
                    <a:pt x="68" y="21"/>
                    <a:pt x="68" y="21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8" y="12"/>
                    <a:pt x="78" y="12"/>
                    <a:pt x="78" y="12"/>
                  </a:cubicBezTo>
                  <a:cubicBezTo>
                    <a:pt x="72" y="2"/>
                    <a:pt x="72" y="2"/>
                    <a:pt x="72" y="2"/>
                  </a:cubicBezTo>
                  <a:cubicBezTo>
                    <a:pt x="90" y="1"/>
                    <a:pt x="90" y="1"/>
                    <a:pt x="90" y="1"/>
                  </a:cubicBezTo>
                  <a:cubicBezTo>
                    <a:pt x="109" y="0"/>
                    <a:pt x="109" y="0"/>
                    <a:pt x="109" y="0"/>
                  </a:cubicBezTo>
                  <a:close/>
                  <a:moveTo>
                    <a:pt x="22" y="88"/>
                  </a:moveTo>
                  <a:cubicBezTo>
                    <a:pt x="24" y="88"/>
                    <a:pt x="27" y="88"/>
                    <a:pt x="29" y="88"/>
                  </a:cubicBezTo>
                  <a:cubicBezTo>
                    <a:pt x="29" y="80"/>
                    <a:pt x="29" y="80"/>
                    <a:pt x="29" y="80"/>
                  </a:cubicBezTo>
                  <a:cubicBezTo>
                    <a:pt x="23" y="81"/>
                    <a:pt x="23" y="81"/>
                    <a:pt x="23" y="81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22" y="88"/>
                    <a:pt x="22" y="88"/>
                    <a:pt x="22" y="88"/>
                  </a:cubicBezTo>
                  <a:close/>
                  <a:moveTo>
                    <a:pt x="11" y="88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1" y="88"/>
                    <a:pt x="11" y="88"/>
                    <a:pt x="11" y="88"/>
                  </a:cubicBezTo>
                  <a:close/>
                  <a:moveTo>
                    <a:pt x="34" y="88"/>
                  </a:moveTo>
                  <a:cubicBezTo>
                    <a:pt x="36" y="88"/>
                    <a:pt x="38" y="88"/>
                    <a:pt x="40" y="88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80"/>
                    <a:pt x="40" y="80"/>
                    <a:pt x="40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34" y="88"/>
                    <a:pt x="34" y="88"/>
                    <a:pt x="34" y="88"/>
                  </a:cubicBezTo>
                  <a:close/>
                  <a:moveTo>
                    <a:pt x="45" y="88"/>
                  </a:moveTo>
                  <a:cubicBezTo>
                    <a:pt x="47" y="88"/>
                    <a:pt x="50" y="88"/>
                    <a:pt x="52" y="88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49" y="60"/>
                    <a:pt x="49" y="60"/>
                    <a:pt x="49" y="60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45" y="88"/>
                    <a:pt x="45" y="88"/>
                    <a:pt x="45" y="88"/>
                  </a:cubicBezTo>
                  <a:close/>
                  <a:moveTo>
                    <a:pt x="57" y="88"/>
                  </a:moveTo>
                  <a:cubicBezTo>
                    <a:pt x="59" y="88"/>
                    <a:pt x="61" y="88"/>
                    <a:pt x="63" y="88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88"/>
                    <a:pt x="57" y="88"/>
                    <a:pt x="57" y="88"/>
                  </a:cubicBezTo>
                  <a:close/>
                  <a:moveTo>
                    <a:pt x="68" y="88"/>
                  </a:moveTo>
                  <a:cubicBezTo>
                    <a:pt x="70" y="88"/>
                    <a:pt x="73" y="88"/>
                    <a:pt x="75" y="88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68" y="75"/>
                    <a:pt x="68" y="75"/>
                    <a:pt x="68" y="75"/>
                  </a:cubicBezTo>
                  <a:lnTo>
                    <a:pt x="68" y="88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629523" y="1895475"/>
              <a:ext cx="3886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36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T(</a:t>
              </a:r>
              <a:r>
                <a:rPr lang="en-US" altLang="ko-KR" sz="3600" b="1" dirty="0" err="1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crit</a:t>
              </a:r>
              <a:r>
                <a:rPr lang="en-US" altLang="ko-KR" sz="3600" b="1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) =1.7341 &lt; T(cal) = -2.424</a:t>
              </a:r>
              <a:endParaRPr lang="ko-KR" altLang="en-US" sz="3600" b="1" dirty="0">
                <a:solidFill>
                  <a:schemeClr val="bg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6362700" y="3438525"/>
            <a:ext cx="5648325" cy="3419475"/>
            <a:chOff x="6191250" y="3552825"/>
            <a:chExt cx="5648325" cy="3153781"/>
          </a:xfrm>
        </p:grpSpPr>
        <p:sp>
          <p:nvSpPr>
            <p:cNvPr id="35" name="Rectangle 5"/>
            <p:cNvSpPr/>
            <p:nvPr/>
          </p:nvSpPr>
          <p:spPr>
            <a:xfrm>
              <a:off x="6191250" y="3552825"/>
              <a:ext cx="5629275" cy="3067050"/>
            </a:xfrm>
            <a:prstGeom prst="rect">
              <a:avLst/>
            </a:prstGeom>
            <a:solidFill>
              <a:schemeClr val="accent1">
                <a:alpha val="8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17"/>
            <p:cNvSpPr/>
            <p:nvPr/>
          </p:nvSpPr>
          <p:spPr>
            <a:xfrm>
              <a:off x="7286625" y="3598063"/>
              <a:ext cx="4552950" cy="31085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atinLnBrk="1"/>
              <a:r>
                <a:rPr lang="en-US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T(cal)&gt;T(</a:t>
              </a:r>
              <a:r>
                <a:rPr lang="en-US" altLang="ko-KR" sz="2800" dirty="0" err="1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crit</a:t>
              </a:r>
              <a:r>
                <a:rPr lang="en-US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)</a:t>
              </a:r>
              <a:r>
                <a:rPr lang="ko-KR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을 만족</a:t>
              </a:r>
              <a:r>
                <a:rPr lang="ko-KR" altLang="en-US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하므로</a:t>
              </a:r>
              <a:r>
                <a:rPr lang="en-US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, K-POP</a:t>
              </a:r>
              <a:r>
                <a:rPr lang="ko-KR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에 대해 인지하고있는 외국인 그룹과</a:t>
              </a:r>
              <a:r>
                <a:rPr lang="en-US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 K-POP</a:t>
              </a:r>
              <a:r>
                <a:rPr lang="ko-KR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에 대해 인지하지 않는 외국인 그룹 사이에는 한국문화에 대한 인지능력에 차이가 있는것으로 나타난다</a:t>
              </a:r>
              <a:r>
                <a:rPr lang="en-US" altLang="ko-KR" sz="2800" dirty="0" smtClean="0">
                  <a:solidFill>
                    <a:schemeClr val="bg2"/>
                  </a:solidFill>
                  <a:latin typeface="-윤고딕340" pitchFamily="18" charset="-127"/>
                  <a:ea typeface="-윤고딕340" pitchFamily="18" charset="-127"/>
                </a:rPr>
                <a:t>.</a:t>
              </a:r>
              <a:endParaRPr lang="en-US" sz="2800" b="1" dirty="0">
                <a:solidFill>
                  <a:schemeClr val="bg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  <p:grpSp>
          <p:nvGrpSpPr>
            <p:cNvPr id="37" name="그룹 38"/>
            <p:cNvGrpSpPr/>
            <p:nvPr/>
          </p:nvGrpSpPr>
          <p:grpSpPr>
            <a:xfrm>
              <a:off x="6288598" y="3710313"/>
              <a:ext cx="921828" cy="1004562"/>
              <a:chOff x="6371446" y="4246768"/>
              <a:chExt cx="1007553" cy="1125056"/>
            </a:xfrm>
          </p:grpSpPr>
          <p:sp>
            <p:nvSpPr>
              <p:cNvPr id="38" name="Oval 10"/>
              <p:cNvSpPr/>
              <p:nvPr/>
            </p:nvSpPr>
            <p:spPr>
              <a:xfrm>
                <a:off x="6371446" y="4246768"/>
                <a:ext cx="1007553" cy="1125056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6630388" y="4558960"/>
                <a:ext cx="481912" cy="597119"/>
              </a:xfrm>
              <a:custGeom>
                <a:avLst/>
                <a:gdLst>
                  <a:gd name="T0" fmla="*/ 57 w 67"/>
                  <a:gd name="T1" fmla="*/ 10 h 106"/>
                  <a:gd name="T2" fmla="*/ 62 w 67"/>
                  <a:gd name="T3" fmla="*/ 51 h 106"/>
                  <a:gd name="T4" fmla="*/ 51 w 67"/>
                  <a:gd name="T5" fmla="*/ 66 h 106"/>
                  <a:gd name="T6" fmla="*/ 55 w 67"/>
                  <a:gd name="T7" fmla="*/ 65 h 106"/>
                  <a:gd name="T8" fmla="*/ 57 w 67"/>
                  <a:gd name="T9" fmla="*/ 73 h 106"/>
                  <a:gd name="T10" fmla="*/ 56 w 67"/>
                  <a:gd name="T11" fmla="*/ 80 h 106"/>
                  <a:gd name="T12" fmla="*/ 57 w 67"/>
                  <a:gd name="T13" fmla="*/ 86 h 106"/>
                  <a:gd name="T14" fmla="*/ 55 w 67"/>
                  <a:gd name="T15" fmla="*/ 93 h 106"/>
                  <a:gd name="T16" fmla="*/ 15 w 67"/>
                  <a:gd name="T17" fmla="*/ 97 h 106"/>
                  <a:gd name="T18" fmla="*/ 12 w 67"/>
                  <a:gd name="T19" fmla="*/ 95 h 106"/>
                  <a:gd name="T20" fmla="*/ 12 w 67"/>
                  <a:gd name="T21" fmla="*/ 83 h 106"/>
                  <a:gd name="T22" fmla="*/ 12 w 67"/>
                  <a:gd name="T23" fmla="*/ 82 h 106"/>
                  <a:gd name="T24" fmla="*/ 12 w 67"/>
                  <a:gd name="T25" fmla="*/ 71 h 106"/>
                  <a:gd name="T26" fmla="*/ 15 w 67"/>
                  <a:gd name="T27" fmla="*/ 69 h 106"/>
                  <a:gd name="T28" fmla="*/ 16 w 67"/>
                  <a:gd name="T29" fmla="*/ 63 h 106"/>
                  <a:gd name="T30" fmla="*/ 0 w 67"/>
                  <a:gd name="T31" fmla="*/ 34 h 106"/>
                  <a:gd name="T32" fmla="*/ 33 w 67"/>
                  <a:gd name="T33" fmla="*/ 0 h 106"/>
                  <a:gd name="T34" fmla="*/ 28 w 67"/>
                  <a:gd name="T35" fmla="*/ 41 h 106"/>
                  <a:gd name="T36" fmla="*/ 30 w 67"/>
                  <a:gd name="T37" fmla="*/ 39 h 106"/>
                  <a:gd name="T38" fmla="*/ 33 w 67"/>
                  <a:gd name="T39" fmla="*/ 41 h 106"/>
                  <a:gd name="T40" fmla="*/ 36 w 67"/>
                  <a:gd name="T41" fmla="*/ 39 h 106"/>
                  <a:gd name="T42" fmla="*/ 39 w 67"/>
                  <a:gd name="T43" fmla="*/ 41 h 106"/>
                  <a:gd name="T44" fmla="*/ 43 w 67"/>
                  <a:gd name="T45" fmla="*/ 38 h 106"/>
                  <a:gd name="T46" fmla="*/ 39 w 67"/>
                  <a:gd name="T47" fmla="*/ 52 h 106"/>
                  <a:gd name="T48" fmla="*/ 44 w 67"/>
                  <a:gd name="T49" fmla="*/ 66 h 106"/>
                  <a:gd name="T50" fmla="*/ 44 w 67"/>
                  <a:gd name="T51" fmla="*/ 58 h 106"/>
                  <a:gd name="T52" fmla="*/ 56 w 67"/>
                  <a:gd name="T53" fmla="*/ 47 h 106"/>
                  <a:gd name="T54" fmla="*/ 52 w 67"/>
                  <a:gd name="T55" fmla="*/ 15 h 106"/>
                  <a:gd name="T56" fmla="*/ 15 w 67"/>
                  <a:gd name="T57" fmla="*/ 15 h 106"/>
                  <a:gd name="T58" fmla="*/ 11 w 67"/>
                  <a:gd name="T59" fmla="*/ 48 h 106"/>
                  <a:gd name="T60" fmla="*/ 23 w 67"/>
                  <a:gd name="T61" fmla="*/ 59 h 106"/>
                  <a:gd name="T62" fmla="*/ 23 w 67"/>
                  <a:gd name="T63" fmla="*/ 67 h 106"/>
                  <a:gd name="T64" fmla="*/ 29 w 67"/>
                  <a:gd name="T65" fmla="*/ 52 h 106"/>
                  <a:gd name="T66" fmla="*/ 25 w 67"/>
                  <a:gd name="T67" fmla="*/ 38 h 106"/>
                  <a:gd name="T68" fmla="*/ 40 w 67"/>
                  <a:gd name="T69" fmla="*/ 43 h 106"/>
                  <a:gd name="T70" fmla="*/ 36 w 67"/>
                  <a:gd name="T71" fmla="*/ 42 h 106"/>
                  <a:gd name="T72" fmla="*/ 30 w 67"/>
                  <a:gd name="T73" fmla="*/ 42 h 106"/>
                  <a:gd name="T74" fmla="*/ 27 w 67"/>
                  <a:gd name="T75" fmla="*/ 42 h 106"/>
                  <a:gd name="T76" fmla="*/ 32 w 67"/>
                  <a:gd name="T77" fmla="*/ 51 h 106"/>
                  <a:gd name="T78" fmla="*/ 32 w 67"/>
                  <a:gd name="T79" fmla="*/ 67 h 106"/>
                  <a:gd name="T80" fmla="*/ 35 w 67"/>
                  <a:gd name="T81" fmla="*/ 51 h 106"/>
                  <a:gd name="T82" fmla="*/ 35 w 67"/>
                  <a:gd name="T83" fmla="*/ 50 h 106"/>
                  <a:gd name="T84" fmla="*/ 43 w 67"/>
                  <a:gd name="T85" fmla="*/ 96 h 106"/>
                  <a:gd name="T86" fmla="*/ 34 w 67"/>
                  <a:gd name="T87" fmla="*/ 106 h 106"/>
                  <a:gd name="T88" fmla="*/ 43 w 67"/>
                  <a:gd name="T89" fmla="*/ 96 h 106"/>
                  <a:gd name="T90" fmla="*/ 17 w 67"/>
                  <a:gd name="T91" fmla="*/ 88 h 106"/>
                  <a:gd name="T92" fmla="*/ 17 w 67"/>
                  <a:gd name="T93" fmla="*/ 90 h 106"/>
                  <a:gd name="T94" fmla="*/ 50 w 67"/>
                  <a:gd name="T95" fmla="*/ 86 h 106"/>
                  <a:gd name="T96" fmla="*/ 50 w 67"/>
                  <a:gd name="T97" fmla="*/ 73 h 106"/>
                  <a:gd name="T98" fmla="*/ 17 w 67"/>
                  <a:gd name="T99" fmla="*/ 77 h 106"/>
                  <a:gd name="T100" fmla="*/ 50 w 67"/>
                  <a:gd name="T101" fmla="*/ 74 h 106"/>
                  <a:gd name="T102" fmla="*/ 50 w 67"/>
                  <a:gd name="T103" fmla="*/ 73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106">
                    <a:moveTo>
                      <a:pt x="33" y="0"/>
                    </a:moveTo>
                    <a:cubicBezTo>
                      <a:pt x="43" y="0"/>
                      <a:pt x="51" y="4"/>
                      <a:pt x="57" y="10"/>
                    </a:cubicBezTo>
                    <a:cubicBezTo>
                      <a:pt x="63" y="16"/>
                      <a:pt x="67" y="25"/>
                      <a:pt x="67" y="34"/>
                    </a:cubicBezTo>
                    <a:cubicBezTo>
                      <a:pt x="67" y="40"/>
                      <a:pt x="65" y="46"/>
                      <a:pt x="62" y="51"/>
                    </a:cubicBezTo>
                    <a:cubicBezTo>
                      <a:pt x="59" y="56"/>
                      <a:pt x="56" y="59"/>
                      <a:pt x="51" y="62"/>
                    </a:cubicBezTo>
                    <a:cubicBezTo>
                      <a:pt x="51" y="66"/>
                      <a:pt x="51" y="66"/>
                      <a:pt x="51" y="66"/>
                    </a:cubicBezTo>
                    <a:cubicBezTo>
                      <a:pt x="53" y="66"/>
                      <a:pt x="53" y="66"/>
                      <a:pt x="53" y="66"/>
                    </a:cubicBezTo>
                    <a:cubicBezTo>
                      <a:pt x="55" y="65"/>
                      <a:pt x="55" y="65"/>
                      <a:pt x="55" y="65"/>
                    </a:cubicBezTo>
                    <a:cubicBezTo>
                      <a:pt x="56" y="68"/>
                      <a:pt x="56" y="68"/>
                      <a:pt x="56" y="68"/>
                    </a:cubicBezTo>
                    <a:cubicBezTo>
                      <a:pt x="57" y="70"/>
                      <a:pt x="57" y="72"/>
                      <a:pt x="57" y="73"/>
                    </a:cubicBezTo>
                    <a:cubicBezTo>
                      <a:pt x="57" y="75"/>
                      <a:pt x="57" y="77"/>
                      <a:pt x="56" y="79"/>
                    </a:cubicBezTo>
                    <a:cubicBezTo>
                      <a:pt x="56" y="80"/>
                      <a:pt x="56" y="80"/>
                      <a:pt x="56" y="80"/>
                    </a:cubicBezTo>
                    <a:cubicBezTo>
                      <a:pt x="56" y="80"/>
                      <a:pt x="56" y="80"/>
                      <a:pt x="56" y="80"/>
                    </a:cubicBezTo>
                    <a:cubicBezTo>
                      <a:pt x="57" y="82"/>
                      <a:pt x="57" y="84"/>
                      <a:pt x="57" y="86"/>
                    </a:cubicBezTo>
                    <a:cubicBezTo>
                      <a:pt x="57" y="88"/>
                      <a:pt x="57" y="90"/>
                      <a:pt x="56" y="92"/>
                    </a:cubicBezTo>
                    <a:cubicBezTo>
                      <a:pt x="55" y="93"/>
                      <a:pt x="55" y="93"/>
                      <a:pt x="55" y="93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5" y="97"/>
                      <a:pt x="15" y="97"/>
                      <a:pt x="15" y="97"/>
                    </a:cubicBezTo>
                    <a:cubicBezTo>
                      <a:pt x="13" y="97"/>
                      <a:pt x="13" y="97"/>
                      <a:pt x="13" y="97"/>
                    </a:cubicBezTo>
                    <a:cubicBezTo>
                      <a:pt x="12" y="95"/>
                      <a:pt x="12" y="95"/>
                      <a:pt x="12" y="95"/>
                    </a:cubicBezTo>
                    <a:cubicBezTo>
                      <a:pt x="11" y="93"/>
                      <a:pt x="11" y="91"/>
                      <a:pt x="10" y="90"/>
                    </a:cubicBezTo>
                    <a:cubicBezTo>
                      <a:pt x="10" y="88"/>
                      <a:pt x="11" y="86"/>
                      <a:pt x="12" y="83"/>
                    </a:cubicBezTo>
                    <a:cubicBezTo>
                      <a:pt x="12" y="83"/>
                      <a:pt x="12" y="83"/>
                      <a:pt x="12" y="83"/>
                    </a:cubicBezTo>
                    <a:cubicBezTo>
                      <a:pt x="12" y="82"/>
                      <a:pt x="12" y="82"/>
                      <a:pt x="12" y="82"/>
                    </a:cubicBezTo>
                    <a:cubicBezTo>
                      <a:pt x="11" y="81"/>
                      <a:pt x="11" y="79"/>
                      <a:pt x="10" y="77"/>
                    </a:cubicBezTo>
                    <a:cubicBezTo>
                      <a:pt x="10" y="75"/>
                      <a:pt x="11" y="73"/>
                      <a:pt x="12" y="71"/>
                    </a:cubicBezTo>
                    <a:cubicBezTo>
                      <a:pt x="13" y="69"/>
                      <a:pt x="13" y="69"/>
                      <a:pt x="13" y="69"/>
                    </a:cubicBezTo>
                    <a:cubicBezTo>
                      <a:pt x="15" y="69"/>
                      <a:pt x="15" y="69"/>
                      <a:pt x="15" y="69"/>
                    </a:cubicBezTo>
                    <a:cubicBezTo>
                      <a:pt x="16" y="69"/>
                      <a:pt x="16" y="69"/>
                      <a:pt x="16" y="69"/>
                    </a:cubicBezTo>
                    <a:cubicBezTo>
                      <a:pt x="16" y="63"/>
                      <a:pt x="16" y="63"/>
                      <a:pt x="16" y="63"/>
                    </a:cubicBezTo>
                    <a:cubicBezTo>
                      <a:pt x="11" y="60"/>
                      <a:pt x="7" y="56"/>
                      <a:pt x="5" y="51"/>
                    </a:cubicBezTo>
                    <a:cubicBezTo>
                      <a:pt x="2" y="46"/>
                      <a:pt x="0" y="40"/>
                      <a:pt x="0" y="34"/>
                    </a:cubicBezTo>
                    <a:cubicBezTo>
                      <a:pt x="0" y="25"/>
                      <a:pt x="4" y="16"/>
                      <a:pt x="10" y="10"/>
                    </a:cubicBezTo>
                    <a:cubicBezTo>
                      <a:pt x="16" y="4"/>
                      <a:pt x="24" y="0"/>
                      <a:pt x="33" y="0"/>
                    </a:cubicBezTo>
                    <a:close/>
                    <a:moveTo>
                      <a:pt x="26" y="40"/>
                    </a:moveTo>
                    <a:cubicBezTo>
                      <a:pt x="27" y="41"/>
                      <a:pt x="27" y="41"/>
                      <a:pt x="28" y="41"/>
                    </a:cubicBezTo>
                    <a:cubicBezTo>
                      <a:pt x="28" y="41"/>
                      <a:pt x="29" y="41"/>
                      <a:pt x="30" y="40"/>
                    </a:cubicBezTo>
                    <a:cubicBezTo>
                      <a:pt x="30" y="39"/>
                      <a:pt x="30" y="39"/>
                      <a:pt x="30" y="39"/>
                    </a:cubicBezTo>
                    <a:cubicBezTo>
                      <a:pt x="31" y="40"/>
                      <a:pt x="31" y="40"/>
                      <a:pt x="31" y="40"/>
                    </a:cubicBezTo>
                    <a:cubicBezTo>
                      <a:pt x="32" y="41"/>
                      <a:pt x="32" y="41"/>
                      <a:pt x="33" y="41"/>
                    </a:cubicBezTo>
                    <a:cubicBezTo>
                      <a:pt x="34" y="41"/>
                      <a:pt x="35" y="41"/>
                      <a:pt x="35" y="40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36" y="40"/>
                      <a:pt x="36" y="40"/>
                      <a:pt x="36" y="40"/>
                    </a:cubicBezTo>
                    <a:cubicBezTo>
                      <a:pt x="37" y="41"/>
                      <a:pt x="38" y="41"/>
                      <a:pt x="39" y="41"/>
                    </a:cubicBezTo>
                    <a:cubicBezTo>
                      <a:pt x="40" y="41"/>
                      <a:pt x="41" y="41"/>
                      <a:pt x="42" y="40"/>
                    </a:cubicBezTo>
                    <a:cubicBezTo>
                      <a:pt x="43" y="38"/>
                      <a:pt x="43" y="38"/>
                      <a:pt x="43" y="38"/>
                    </a:cubicBezTo>
                    <a:cubicBezTo>
                      <a:pt x="46" y="40"/>
                      <a:pt x="46" y="40"/>
                      <a:pt x="46" y="40"/>
                    </a:cubicBezTo>
                    <a:cubicBezTo>
                      <a:pt x="39" y="52"/>
                      <a:pt x="39" y="52"/>
                      <a:pt x="39" y="52"/>
                    </a:cubicBezTo>
                    <a:cubicBezTo>
                      <a:pt x="39" y="67"/>
                      <a:pt x="39" y="67"/>
                      <a:pt x="39" y="67"/>
                    </a:cubicBezTo>
                    <a:cubicBezTo>
                      <a:pt x="44" y="66"/>
                      <a:pt x="44" y="66"/>
                      <a:pt x="44" y="66"/>
                    </a:cubicBezTo>
                    <a:cubicBezTo>
                      <a:pt x="44" y="60"/>
                      <a:pt x="44" y="60"/>
                      <a:pt x="44" y="60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46" y="57"/>
                      <a:pt x="46" y="57"/>
                      <a:pt x="46" y="57"/>
                    </a:cubicBezTo>
                    <a:cubicBezTo>
                      <a:pt x="50" y="55"/>
                      <a:pt x="54" y="52"/>
                      <a:pt x="56" y="47"/>
                    </a:cubicBezTo>
                    <a:cubicBezTo>
                      <a:pt x="59" y="44"/>
                      <a:pt x="60" y="39"/>
                      <a:pt x="60" y="34"/>
                    </a:cubicBezTo>
                    <a:cubicBezTo>
                      <a:pt x="60" y="27"/>
                      <a:pt x="57" y="20"/>
                      <a:pt x="52" y="15"/>
                    </a:cubicBezTo>
                    <a:cubicBezTo>
                      <a:pt x="47" y="10"/>
                      <a:pt x="41" y="7"/>
                      <a:pt x="33" y="7"/>
                    </a:cubicBezTo>
                    <a:cubicBezTo>
                      <a:pt x="26" y="7"/>
                      <a:pt x="19" y="10"/>
                      <a:pt x="15" y="15"/>
                    </a:cubicBezTo>
                    <a:cubicBezTo>
                      <a:pt x="10" y="20"/>
                      <a:pt x="7" y="27"/>
                      <a:pt x="7" y="34"/>
                    </a:cubicBezTo>
                    <a:cubicBezTo>
                      <a:pt x="7" y="39"/>
                      <a:pt x="8" y="44"/>
                      <a:pt x="11" y="48"/>
                    </a:cubicBezTo>
                    <a:cubicBezTo>
                      <a:pt x="13" y="52"/>
                      <a:pt x="17" y="55"/>
                      <a:pt x="21" y="58"/>
                    </a:cubicBezTo>
                    <a:cubicBezTo>
                      <a:pt x="23" y="59"/>
                      <a:pt x="23" y="59"/>
                      <a:pt x="23" y="59"/>
                    </a:cubicBezTo>
                    <a:cubicBezTo>
                      <a:pt x="23" y="61"/>
                      <a:pt x="23" y="61"/>
                      <a:pt x="23" y="61"/>
                    </a:cubicBezTo>
                    <a:cubicBezTo>
                      <a:pt x="23" y="67"/>
                      <a:pt x="23" y="67"/>
                      <a:pt x="23" y="67"/>
                    </a:cubicBezTo>
                    <a:cubicBezTo>
                      <a:pt x="29" y="67"/>
                      <a:pt x="29" y="67"/>
                      <a:pt x="29" y="67"/>
                    </a:cubicBezTo>
                    <a:cubicBezTo>
                      <a:pt x="29" y="52"/>
                      <a:pt x="29" y="52"/>
                      <a:pt x="29" y="52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5" y="38"/>
                      <a:pt x="25" y="38"/>
                      <a:pt x="25" y="38"/>
                    </a:cubicBezTo>
                    <a:cubicBezTo>
                      <a:pt x="26" y="40"/>
                      <a:pt x="26" y="40"/>
                      <a:pt x="26" y="40"/>
                    </a:cubicBezTo>
                    <a:close/>
                    <a:moveTo>
                      <a:pt x="40" y="43"/>
                    </a:moveTo>
                    <a:cubicBezTo>
                      <a:pt x="40" y="43"/>
                      <a:pt x="40" y="43"/>
                      <a:pt x="39" y="43"/>
                    </a:cubicBezTo>
                    <a:cubicBezTo>
                      <a:pt x="38" y="43"/>
                      <a:pt x="37" y="43"/>
                      <a:pt x="36" y="42"/>
                    </a:cubicBezTo>
                    <a:cubicBezTo>
                      <a:pt x="35" y="42"/>
                      <a:pt x="34" y="43"/>
                      <a:pt x="33" y="43"/>
                    </a:cubicBezTo>
                    <a:cubicBezTo>
                      <a:pt x="32" y="43"/>
                      <a:pt x="31" y="42"/>
                      <a:pt x="30" y="42"/>
                    </a:cubicBezTo>
                    <a:cubicBezTo>
                      <a:pt x="29" y="42"/>
                      <a:pt x="28" y="43"/>
                      <a:pt x="28" y="43"/>
                    </a:cubicBezTo>
                    <a:cubicBezTo>
                      <a:pt x="27" y="43"/>
                      <a:pt x="27" y="43"/>
                      <a:pt x="27" y="42"/>
                    </a:cubicBezTo>
                    <a:cubicBezTo>
                      <a:pt x="32" y="50"/>
                      <a:pt x="32" y="50"/>
                      <a:pt x="32" y="50"/>
                    </a:cubicBezTo>
                    <a:cubicBezTo>
                      <a:pt x="32" y="51"/>
                      <a:pt x="32" y="51"/>
                      <a:pt x="32" y="51"/>
                    </a:cubicBezTo>
                    <a:cubicBezTo>
                      <a:pt x="32" y="51"/>
                      <a:pt x="32" y="51"/>
                      <a:pt x="32" y="51"/>
                    </a:cubicBezTo>
                    <a:cubicBezTo>
                      <a:pt x="32" y="67"/>
                      <a:pt x="32" y="67"/>
                      <a:pt x="32" y="67"/>
                    </a:cubicBezTo>
                    <a:cubicBezTo>
                      <a:pt x="35" y="67"/>
                      <a:pt x="35" y="67"/>
                      <a:pt x="35" y="67"/>
                    </a:cubicBezTo>
                    <a:cubicBezTo>
                      <a:pt x="35" y="51"/>
                      <a:pt x="35" y="51"/>
                      <a:pt x="35" y="51"/>
                    </a:cubicBezTo>
                    <a:cubicBezTo>
                      <a:pt x="35" y="51"/>
                      <a:pt x="35" y="51"/>
                      <a:pt x="35" y="51"/>
                    </a:cubicBezTo>
                    <a:cubicBezTo>
                      <a:pt x="35" y="50"/>
                      <a:pt x="35" y="50"/>
                      <a:pt x="35" y="50"/>
                    </a:cubicBezTo>
                    <a:cubicBezTo>
                      <a:pt x="40" y="43"/>
                      <a:pt x="40" y="43"/>
                      <a:pt x="40" y="43"/>
                    </a:cubicBezTo>
                    <a:close/>
                    <a:moveTo>
                      <a:pt x="43" y="96"/>
                    </a:moveTo>
                    <a:cubicBezTo>
                      <a:pt x="24" y="98"/>
                      <a:pt x="24" y="98"/>
                      <a:pt x="24" y="98"/>
                    </a:cubicBezTo>
                    <a:cubicBezTo>
                      <a:pt x="25" y="103"/>
                      <a:pt x="29" y="106"/>
                      <a:pt x="34" y="106"/>
                    </a:cubicBezTo>
                    <a:cubicBezTo>
                      <a:pt x="39" y="106"/>
                      <a:pt x="43" y="102"/>
                      <a:pt x="43" y="97"/>
                    </a:cubicBezTo>
                    <a:cubicBezTo>
                      <a:pt x="43" y="97"/>
                      <a:pt x="43" y="97"/>
                      <a:pt x="43" y="96"/>
                    </a:cubicBezTo>
                    <a:close/>
                    <a:moveTo>
                      <a:pt x="50" y="85"/>
                    </a:moveTo>
                    <a:cubicBezTo>
                      <a:pt x="17" y="88"/>
                      <a:pt x="17" y="88"/>
                      <a:pt x="17" y="88"/>
                    </a:cubicBezTo>
                    <a:cubicBezTo>
                      <a:pt x="17" y="89"/>
                      <a:pt x="17" y="89"/>
                      <a:pt x="17" y="89"/>
                    </a:cubicBezTo>
                    <a:cubicBezTo>
                      <a:pt x="17" y="89"/>
                      <a:pt x="17" y="90"/>
                      <a:pt x="17" y="90"/>
                    </a:cubicBezTo>
                    <a:cubicBezTo>
                      <a:pt x="50" y="87"/>
                      <a:pt x="50" y="87"/>
                      <a:pt x="50" y="87"/>
                    </a:cubicBezTo>
                    <a:cubicBezTo>
                      <a:pt x="50" y="87"/>
                      <a:pt x="50" y="86"/>
                      <a:pt x="50" y="86"/>
                    </a:cubicBezTo>
                    <a:cubicBezTo>
                      <a:pt x="50" y="86"/>
                      <a:pt x="50" y="86"/>
                      <a:pt x="50" y="85"/>
                    </a:cubicBezTo>
                    <a:close/>
                    <a:moveTo>
                      <a:pt x="50" y="73"/>
                    </a:moveTo>
                    <a:cubicBezTo>
                      <a:pt x="17" y="76"/>
                      <a:pt x="17" y="76"/>
                      <a:pt x="17" y="76"/>
                    </a:cubicBezTo>
                    <a:cubicBezTo>
                      <a:pt x="17" y="76"/>
                      <a:pt x="17" y="76"/>
                      <a:pt x="17" y="77"/>
                    </a:cubicBezTo>
                    <a:cubicBezTo>
                      <a:pt x="17" y="77"/>
                      <a:pt x="17" y="77"/>
                      <a:pt x="17" y="77"/>
                    </a:cubicBezTo>
                    <a:cubicBezTo>
                      <a:pt x="50" y="74"/>
                      <a:pt x="50" y="74"/>
                      <a:pt x="50" y="74"/>
                    </a:cubicBezTo>
                    <a:cubicBezTo>
                      <a:pt x="50" y="74"/>
                      <a:pt x="50" y="74"/>
                      <a:pt x="50" y="73"/>
                    </a:cubicBezTo>
                    <a:cubicBezTo>
                      <a:pt x="50" y="73"/>
                      <a:pt x="50" y="73"/>
                      <a:pt x="50" y="7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 dirty="0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26064084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Gold">
      <a:dk1>
        <a:srgbClr val="1C1C1C"/>
      </a:dk1>
      <a:lt1>
        <a:srgbClr val="FFFFFF"/>
      </a:lt1>
      <a:dk2>
        <a:srgbClr val="44546A"/>
      </a:dk2>
      <a:lt2>
        <a:srgbClr val="FCFCFC"/>
      </a:lt2>
      <a:accent1>
        <a:srgbClr val="7A4800"/>
      </a:accent1>
      <a:accent2>
        <a:srgbClr val="B76C00"/>
      </a:accent2>
      <a:accent3>
        <a:srgbClr val="F49100"/>
      </a:accent3>
      <a:accent4>
        <a:srgbClr val="FFBE5F"/>
      </a:accent4>
      <a:accent5>
        <a:srgbClr val="FED394"/>
      </a:accent5>
      <a:accent6>
        <a:srgbClr val="FFE9C9"/>
      </a:accent6>
      <a:hlink>
        <a:srgbClr val="F49100"/>
      </a:hlink>
      <a:folHlink>
        <a:srgbClr val="85DFD0"/>
      </a:folHlink>
    </a:clrScheme>
    <a:fontScheme name="Custom 3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10657</TotalTime>
  <Words>512</Words>
  <Application>Microsoft Office PowerPoint</Application>
  <PresentationFormat>사용자 지정</PresentationFormat>
  <Paragraphs>93</Paragraphs>
  <Slides>21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Office Theme</vt:lpstr>
      <vt:lpstr>슬라이드 1</vt:lpstr>
      <vt:lpstr>목 차</vt:lpstr>
      <vt:lpstr>브레인 스토밍</vt:lpstr>
      <vt:lpstr>관심사 소개</vt:lpstr>
      <vt:lpstr>가설 설정</vt:lpstr>
      <vt:lpstr>슬라이드 6</vt:lpstr>
      <vt:lpstr>1. T-test</vt:lpstr>
      <vt:lpstr>슬라이드 8</vt:lpstr>
      <vt:lpstr>T-TEST 결과 도출</vt:lpstr>
      <vt:lpstr>2. F-test</vt:lpstr>
      <vt:lpstr>슬라이드 11</vt:lpstr>
      <vt:lpstr>F-TEST 결과 도출</vt:lpstr>
      <vt:lpstr>3. Factorial ANOVA</vt:lpstr>
      <vt:lpstr>슬라이드 14</vt:lpstr>
      <vt:lpstr>슬라이드 15</vt:lpstr>
      <vt:lpstr>Factorial ANOVA 결과 도출</vt:lpstr>
      <vt:lpstr>4. Regression</vt:lpstr>
      <vt:lpstr>슬라이드 18</vt:lpstr>
      <vt:lpstr>슬라이드 19</vt:lpstr>
      <vt:lpstr>Regression 결과 도출</vt:lpstr>
      <vt:lpstr>슬라이드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Hoàng Thanh Bình</dc:creator>
  <cp:lastModifiedBy>user</cp:lastModifiedBy>
  <cp:revision>281</cp:revision>
  <dcterms:created xsi:type="dcterms:W3CDTF">2015-08-01T04:11:49Z</dcterms:created>
  <dcterms:modified xsi:type="dcterms:W3CDTF">2016-06-12T07:29:17Z</dcterms:modified>
</cp:coreProperties>
</file>